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58" r:id="rId2"/>
    <p:sldId id="257" r:id="rId3"/>
    <p:sldId id="262" r:id="rId4"/>
    <p:sldId id="271" r:id="rId5"/>
    <p:sldId id="272" r:id="rId6"/>
    <p:sldId id="273" r:id="rId7"/>
    <p:sldId id="274" r:id="rId8"/>
    <p:sldId id="275" r:id="rId9"/>
    <p:sldId id="276" r:id="rId10"/>
    <p:sldId id="26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081"/>
    <p:restoredTop sz="94701"/>
  </p:normalViewPr>
  <p:slideViewPr>
    <p:cSldViewPr snapToGrid="0">
      <p:cViewPr varScale="1">
        <p:scale>
          <a:sx n="81" d="100"/>
          <a:sy n="81" d="100"/>
        </p:scale>
        <p:origin x="107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A288DD-1D19-BC4B-A1DC-7CADEA1C3278}" type="datetimeFigureOut">
              <a:rPr lang="en-US" smtClean="0"/>
              <a:t>2/22/2023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3C4E70-3269-4A42-8DEE-96BF6B91D827}" type="slidenum">
              <a:rPr lang="en-US" smtClean="0"/>
              <a:t>‹#›</a:t>
            </a:fld>
            <a:endParaRPr lang="en-US"/>
          </a:p>
        </p:txBody>
      </p:sp>
    </p:spTree>
    <p:extLst>
      <p:ext uri="{BB962C8B-B14F-4D97-AF65-F5344CB8AC3E}">
        <p14:creationId xmlns:p14="http://schemas.microsoft.com/office/powerpoint/2010/main" val="3805381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D7FA85A-F483-421C-5B1C-F6EF73A9018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435F6A0-E054-B734-B317-24FF0F0B03F8}"/>
              </a:ext>
            </a:extLst>
          </p:cNvPr>
          <p:cNvSpPr>
            <a:spLocks noGrp="1"/>
          </p:cNvSpPr>
          <p:nvPr>
            <p:ph type="ctrTitle"/>
          </p:nvPr>
        </p:nvSpPr>
        <p:spPr>
          <a:xfrm>
            <a:off x="633876" y="1874922"/>
            <a:ext cx="9144000" cy="1806954"/>
          </a:xfrm>
        </p:spPr>
        <p:txBody>
          <a:bodyPr anchor="b"/>
          <a:lstStyle>
            <a:lvl1pPr algn="l">
              <a:defRPr sz="4000">
                <a:solidFill>
                  <a:schemeClr val="bg2"/>
                </a:solidFill>
              </a:defRPr>
            </a:lvl1pPr>
          </a:lstStyle>
          <a:p>
            <a:r>
              <a:rPr lang="en-US" dirty="0"/>
              <a:t>Click to edit Master title style</a:t>
            </a:r>
          </a:p>
        </p:txBody>
      </p:sp>
      <p:sp>
        <p:nvSpPr>
          <p:cNvPr id="3" name="Subtitle 2">
            <a:extLst>
              <a:ext uri="{FF2B5EF4-FFF2-40B4-BE49-F238E27FC236}">
                <a16:creationId xmlns:a16="http://schemas.microsoft.com/office/drawing/2014/main" id="{1AEF6070-9A85-1B67-E330-DCDD095A6BE6}"/>
              </a:ext>
            </a:extLst>
          </p:cNvPr>
          <p:cNvSpPr>
            <a:spLocks noGrp="1"/>
          </p:cNvSpPr>
          <p:nvPr>
            <p:ph type="subTitle" idx="1"/>
          </p:nvPr>
        </p:nvSpPr>
        <p:spPr>
          <a:xfrm>
            <a:off x="633876" y="3901036"/>
            <a:ext cx="9144000" cy="986553"/>
          </a:xfrm>
        </p:spPr>
        <p:txBody>
          <a:bodyPr/>
          <a:lstStyle>
            <a:lvl1pPr marL="0" indent="0" algn="l">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1739191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558D7-3B6E-D47B-AF5C-5DBD927C3C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6E066D5-95EE-2BA1-91B0-D0FC8C82F3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50199B5-4E69-1FB5-2549-695F089E88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7E6205-DD3D-0AC7-1E63-9189C4F39F9C}"/>
              </a:ext>
            </a:extLst>
          </p:cNvPr>
          <p:cNvSpPr>
            <a:spLocks noGrp="1"/>
          </p:cNvSpPr>
          <p:nvPr>
            <p:ph type="dt" sz="half" idx="10"/>
          </p:nvPr>
        </p:nvSpPr>
        <p:spPr>
          <a:xfrm>
            <a:off x="838200" y="6356350"/>
            <a:ext cx="2743200" cy="365125"/>
          </a:xfrm>
          <a:prstGeom prst="rect">
            <a:avLst/>
          </a:prstGeom>
        </p:spPr>
        <p:txBody>
          <a:bodyPr/>
          <a:lstStyle/>
          <a:p>
            <a:fld id="{51BB77A6-5ECE-F54A-B88C-207532674EA1}" type="datetimeFigureOut">
              <a:rPr lang="en-US" smtClean="0"/>
              <a:t>2/22/2023</a:t>
            </a:fld>
            <a:endParaRPr lang="en-US"/>
          </a:p>
        </p:txBody>
      </p:sp>
      <p:sp>
        <p:nvSpPr>
          <p:cNvPr id="6" name="Footer Placeholder 5">
            <a:extLst>
              <a:ext uri="{FF2B5EF4-FFF2-40B4-BE49-F238E27FC236}">
                <a16:creationId xmlns:a16="http://schemas.microsoft.com/office/drawing/2014/main" id="{F1B4D45F-5DDD-A37B-FC4E-A38E10E6192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6E374DD-0809-FED3-15DB-15AB68A7C9C7}"/>
              </a:ext>
            </a:extLst>
          </p:cNvPr>
          <p:cNvSpPr>
            <a:spLocks noGrp="1"/>
          </p:cNvSpPr>
          <p:nvPr>
            <p:ph type="sldNum" sz="quarter" idx="12"/>
          </p:nvPr>
        </p:nvSpPr>
        <p:spPr/>
        <p:txBody>
          <a:bodyPr/>
          <a:lstStyle/>
          <a:p>
            <a:fld id="{4737923F-B8DD-794C-AA16-C1A2859E92E3}" type="slidenum">
              <a:rPr lang="en-US" smtClean="0"/>
              <a:t>‹#›</a:t>
            </a:fld>
            <a:endParaRPr lang="en-US"/>
          </a:p>
        </p:txBody>
      </p:sp>
    </p:spTree>
    <p:extLst>
      <p:ext uri="{BB962C8B-B14F-4D97-AF65-F5344CB8AC3E}">
        <p14:creationId xmlns:p14="http://schemas.microsoft.com/office/powerpoint/2010/main" val="2772198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4B3D7-C12D-DB64-D0C0-7FAD8E1F16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05E6E55-E1F1-4A16-4970-01365CDE97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27EE0CE-70F8-6CC9-9C07-1C81B4CCD6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3C1B7C-F9E8-39D5-DA04-AA0CF6480A31}"/>
              </a:ext>
            </a:extLst>
          </p:cNvPr>
          <p:cNvSpPr>
            <a:spLocks noGrp="1"/>
          </p:cNvSpPr>
          <p:nvPr>
            <p:ph type="dt" sz="half" idx="10"/>
          </p:nvPr>
        </p:nvSpPr>
        <p:spPr>
          <a:xfrm>
            <a:off x="838200" y="6356350"/>
            <a:ext cx="2743200" cy="365125"/>
          </a:xfrm>
          <a:prstGeom prst="rect">
            <a:avLst/>
          </a:prstGeom>
        </p:spPr>
        <p:txBody>
          <a:bodyPr/>
          <a:lstStyle/>
          <a:p>
            <a:fld id="{51BB77A6-5ECE-F54A-B88C-207532674EA1}" type="datetimeFigureOut">
              <a:rPr lang="en-US" smtClean="0"/>
              <a:t>2/22/2023</a:t>
            </a:fld>
            <a:endParaRPr lang="en-US"/>
          </a:p>
        </p:txBody>
      </p:sp>
      <p:sp>
        <p:nvSpPr>
          <p:cNvPr id="6" name="Footer Placeholder 5">
            <a:extLst>
              <a:ext uri="{FF2B5EF4-FFF2-40B4-BE49-F238E27FC236}">
                <a16:creationId xmlns:a16="http://schemas.microsoft.com/office/drawing/2014/main" id="{78D2B4C1-3A01-5625-A78F-49BA1AFBBD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FA8E151-A835-A869-A6B7-660D4E560749}"/>
              </a:ext>
            </a:extLst>
          </p:cNvPr>
          <p:cNvSpPr>
            <a:spLocks noGrp="1"/>
          </p:cNvSpPr>
          <p:nvPr>
            <p:ph type="sldNum" sz="quarter" idx="12"/>
          </p:nvPr>
        </p:nvSpPr>
        <p:spPr/>
        <p:txBody>
          <a:bodyPr/>
          <a:lstStyle/>
          <a:p>
            <a:fld id="{4737923F-B8DD-794C-AA16-C1A2859E92E3}" type="slidenum">
              <a:rPr lang="en-US" smtClean="0"/>
              <a:t>‹#›</a:t>
            </a:fld>
            <a:endParaRPr lang="en-US"/>
          </a:p>
        </p:txBody>
      </p:sp>
    </p:spTree>
    <p:extLst>
      <p:ext uri="{BB962C8B-B14F-4D97-AF65-F5344CB8AC3E}">
        <p14:creationId xmlns:p14="http://schemas.microsoft.com/office/powerpoint/2010/main" val="39536418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53D58-7FCE-EFC0-EF69-52868F8977F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04DFE3-0027-8DD2-FC2D-2EE45A348FA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F5E728-2350-EE36-47E2-E582E2007BDA}"/>
              </a:ext>
            </a:extLst>
          </p:cNvPr>
          <p:cNvSpPr>
            <a:spLocks noGrp="1"/>
          </p:cNvSpPr>
          <p:nvPr>
            <p:ph type="dt" sz="half" idx="10"/>
          </p:nvPr>
        </p:nvSpPr>
        <p:spPr>
          <a:xfrm>
            <a:off x="838200" y="6356350"/>
            <a:ext cx="2743200" cy="365125"/>
          </a:xfrm>
          <a:prstGeom prst="rect">
            <a:avLst/>
          </a:prstGeom>
        </p:spPr>
        <p:txBody>
          <a:bodyPr/>
          <a:lstStyle/>
          <a:p>
            <a:fld id="{51BB77A6-5ECE-F54A-B88C-207532674EA1}" type="datetimeFigureOut">
              <a:rPr lang="en-US" smtClean="0"/>
              <a:t>2/22/2023</a:t>
            </a:fld>
            <a:endParaRPr lang="en-US"/>
          </a:p>
        </p:txBody>
      </p:sp>
      <p:sp>
        <p:nvSpPr>
          <p:cNvPr id="5" name="Footer Placeholder 4">
            <a:extLst>
              <a:ext uri="{FF2B5EF4-FFF2-40B4-BE49-F238E27FC236}">
                <a16:creationId xmlns:a16="http://schemas.microsoft.com/office/drawing/2014/main" id="{0A1D8595-1F33-50CC-49C1-E7C810D9D0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EC14CD8-B72C-2528-BF8F-79D12FD189B6}"/>
              </a:ext>
            </a:extLst>
          </p:cNvPr>
          <p:cNvSpPr>
            <a:spLocks noGrp="1"/>
          </p:cNvSpPr>
          <p:nvPr>
            <p:ph type="sldNum" sz="quarter" idx="12"/>
          </p:nvPr>
        </p:nvSpPr>
        <p:spPr/>
        <p:txBody>
          <a:bodyPr/>
          <a:lstStyle/>
          <a:p>
            <a:fld id="{4737923F-B8DD-794C-AA16-C1A2859E92E3}" type="slidenum">
              <a:rPr lang="en-US" smtClean="0"/>
              <a:t>‹#›</a:t>
            </a:fld>
            <a:endParaRPr lang="en-US"/>
          </a:p>
        </p:txBody>
      </p:sp>
    </p:spTree>
    <p:extLst>
      <p:ext uri="{BB962C8B-B14F-4D97-AF65-F5344CB8AC3E}">
        <p14:creationId xmlns:p14="http://schemas.microsoft.com/office/powerpoint/2010/main" val="2494282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28EEE0-AB3F-99FF-2E62-E0976C8B9F7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B23C1C2-2505-8B03-F22C-FBB0639C6B5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0210D4-CDF7-EFE1-2E72-585044FF1CB6}"/>
              </a:ext>
            </a:extLst>
          </p:cNvPr>
          <p:cNvSpPr>
            <a:spLocks noGrp="1"/>
          </p:cNvSpPr>
          <p:nvPr>
            <p:ph type="dt" sz="half" idx="10"/>
          </p:nvPr>
        </p:nvSpPr>
        <p:spPr>
          <a:xfrm>
            <a:off x="838200" y="6356350"/>
            <a:ext cx="2743200" cy="365125"/>
          </a:xfrm>
          <a:prstGeom prst="rect">
            <a:avLst/>
          </a:prstGeom>
        </p:spPr>
        <p:txBody>
          <a:bodyPr/>
          <a:lstStyle/>
          <a:p>
            <a:fld id="{51BB77A6-5ECE-F54A-B88C-207532674EA1}" type="datetimeFigureOut">
              <a:rPr lang="en-US" smtClean="0"/>
              <a:t>2/22/2023</a:t>
            </a:fld>
            <a:endParaRPr lang="en-US"/>
          </a:p>
        </p:txBody>
      </p:sp>
      <p:sp>
        <p:nvSpPr>
          <p:cNvPr id="5" name="Footer Placeholder 4">
            <a:extLst>
              <a:ext uri="{FF2B5EF4-FFF2-40B4-BE49-F238E27FC236}">
                <a16:creationId xmlns:a16="http://schemas.microsoft.com/office/drawing/2014/main" id="{8FD65D7D-329B-5060-236D-F0CFA74FEC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EEB7FE-A06E-E47D-6E7A-88819D93614C}"/>
              </a:ext>
            </a:extLst>
          </p:cNvPr>
          <p:cNvSpPr>
            <a:spLocks noGrp="1"/>
          </p:cNvSpPr>
          <p:nvPr>
            <p:ph type="sldNum" sz="quarter" idx="12"/>
          </p:nvPr>
        </p:nvSpPr>
        <p:spPr/>
        <p:txBody>
          <a:bodyPr/>
          <a:lstStyle/>
          <a:p>
            <a:fld id="{4737923F-B8DD-794C-AA16-C1A2859E92E3}" type="slidenum">
              <a:rPr lang="en-US" smtClean="0"/>
              <a:t>‹#›</a:t>
            </a:fld>
            <a:endParaRPr lang="en-US"/>
          </a:p>
        </p:txBody>
      </p:sp>
    </p:spTree>
    <p:extLst>
      <p:ext uri="{BB962C8B-B14F-4D97-AF65-F5344CB8AC3E}">
        <p14:creationId xmlns:p14="http://schemas.microsoft.com/office/powerpoint/2010/main" val="29934445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A5860-FB78-750E-FBB0-CA2EE90197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ACC19A-527B-D851-C7C0-BC7D414C39E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FE5E8C3-90FD-38CE-B6BC-4ACC3BBF2255}"/>
              </a:ext>
            </a:extLst>
          </p:cNvPr>
          <p:cNvSpPr>
            <a:spLocks noGrp="1"/>
          </p:cNvSpPr>
          <p:nvPr>
            <p:ph type="sldNum" sz="quarter" idx="12"/>
          </p:nvPr>
        </p:nvSpPr>
        <p:spPr/>
        <p:txBody>
          <a:bodyPr/>
          <a:lstStyle/>
          <a:p>
            <a:fld id="{4737923F-B8DD-794C-AA16-C1A2859E92E3}" type="slidenum">
              <a:rPr lang="en-US" smtClean="0"/>
              <a:t>‹#›</a:t>
            </a:fld>
            <a:endParaRPr lang="en-US"/>
          </a:p>
        </p:txBody>
      </p:sp>
    </p:spTree>
    <p:extLst>
      <p:ext uri="{BB962C8B-B14F-4D97-AF65-F5344CB8AC3E}">
        <p14:creationId xmlns:p14="http://schemas.microsoft.com/office/powerpoint/2010/main" val="2751290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4ECC629-9BFF-1DE0-3368-24ABC4549ACA}"/>
              </a:ext>
            </a:extLst>
          </p:cNvPr>
          <p:cNvPicPr>
            <a:picLocks noChangeAspect="1"/>
          </p:cNvPicPr>
          <p:nvPr userDrawn="1"/>
        </p:nvPicPr>
        <p:blipFill>
          <a:blip r:embed="rId2"/>
          <a:stretch>
            <a:fillRect/>
          </a:stretch>
        </p:blipFill>
        <p:spPr>
          <a:xfrm>
            <a:off x="0" y="1"/>
            <a:ext cx="12192000" cy="6858000"/>
          </a:xfrm>
          <a:prstGeom prst="rect">
            <a:avLst/>
          </a:prstGeom>
        </p:spPr>
      </p:pic>
      <p:sp>
        <p:nvSpPr>
          <p:cNvPr id="2" name="Title 1">
            <a:extLst>
              <a:ext uri="{FF2B5EF4-FFF2-40B4-BE49-F238E27FC236}">
                <a16:creationId xmlns:a16="http://schemas.microsoft.com/office/drawing/2014/main" id="{61EA5860-FB78-750E-FBB0-CA2EE9019719}"/>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6ACC19A-527B-D851-C7C0-BC7D414C39E1}"/>
              </a:ext>
            </a:extLst>
          </p:cNvPr>
          <p:cNvSpPr>
            <a:spLocks noGrp="1"/>
          </p:cNvSpPr>
          <p:nvPr>
            <p:ph idx="1"/>
          </p:nvPr>
        </p:nvSpPr>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5FE5E8C3-90FD-38CE-B6BC-4ACC3BBF2255}"/>
              </a:ext>
            </a:extLst>
          </p:cNvPr>
          <p:cNvSpPr>
            <a:spLocks noGrp="1"/>
          </p:cNvSpPr>
          <p:nvPr>
            <p:ph type="sldNum" sz="quarter" idx="12"/>
          </p:nvPr>
        </p:nvSpPr>
        <p:spPr/>
        <p:txBody>
          <a:bodyPr/>
          <a:lstStyle/>
          <a:p>
            <a:fld id="{4737923F-B8DD-794C-AA16-C1A2859E92E3}" type="slidenum">
              <a:rPr lang="en-US" smtClean="0"/>
              <a:t>‹#›</a:t>
            </a:fld>
            <a:endParaRPr lang="en-US"/>
          </a:p>
        </p:txBody>
      </p:sp>
    </p:spTree>
    <p:extLst>
      <p:ext uri="{BB962C8B-B14F-4D97-AF65-F5344CB8AC3E}">
        <p14:creationId xmlns:p14="http://schemas.microsoft.com/office/powerpoint/2010/main" val="3900094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282A89E-CBF3-47CF-D991-C7A85C15C8A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ABE0884-7339-AA5E-A4ED-E3296C5AFDE1}"/>
              </a:ext>
            </a:extLst>
          </p:cNvPr>
          <p:cNvSpPr>
            <a:spLocks noGrp="1"/>
          </p:cNvSpPr>
          <p:nvPr>
            <p:ph type="title" hasCustomPrompt="1"/>
          </p:nvPr>
        </p:nvSpPr>
        <p:spPr>
          <a:xfrm>
            <a:off x="831850" y="1709738"/>
            <a:ext cx="10515600" cy="2852737"/>
          </a:xfrm>
        </p:spPr>
        <p:txBody>
          <a:bodyPr anchor="b"/>
          <a:lstStyle>
            <a:lvl1pPr>
              <a:defRPr sz="6000">
                <a:solidFill>
                  <a:schemeClr val="bg1"/>
                </a:solidFill>
              </a:defRPr>
            </a:lvl1pPr>
          </a:lstStyle>
          <a:p>
            <a:r>
              <a:rPr lang="en-US" dirty="0"/>
              <a:t>Section Slide</a:t>
            </a:r>
          </a:p>
        </p:txBody>
      </p:sp>
      <p:sp>
        <p:nvSpPr>
          <p:cNvPr id="3" name="Text Placeholder 2">
            <a:extLst>
              <a:ext uri="{FF2B5EF4-FFF2-40B4-BE49-F238E27FC236}">
                <a16:creationId xmlns:a16="http://schemas.microsoft.com/office/drawing/2014/main" id="{20CC6AF9-D75D-A77E-B53A-BE504599AD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6287301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D02DE8-FBC5-6B96-23BE-4613DEBD0AF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ABE0884-7339-AA5E-A4ED-E3296C5AFDE1}"/>
              </a:ext>
            </a:extLst>
          </p:cNvPr>
          <p:cNvSpPr>
            <a:spLocks noGrp="1"/>
          </p:cNvSpPr>
          <p:nvPr>
            <p:ph type="title" hasCustomPrompt="1"/>
          </p:nvPr>
        </p:nvSpPr>
        <p:spPr>
          <a:xfrm>
            <a:off x="831850" y="1709738"/>
            <a:ext cx="10515600" cy="2852737"/>
          </a:xfrm>
        </p:spPr>
        <p:txBody>
          <a:bodyPr anchor="b"/>
          <a:lstStyle>
            <a:lvl1pPr>
              <a:defRPr sz="6000">
                <a:solidFill>
                  <a:schemeClr val="bg1"/>
                </a:solidFill>
              </a:defRPr>
            </a:lvl1pPr>
          </a:lstStyle>
          <a:p>
            <a:r>
              <a:rPr lang="en-US" dirty="0"/>
              <a:t>Section Slide</a:t>
            </a:r>
          </a:p>
        </p:txBody>
      </p:sp>
      <p:sp>
        <p:nvSpPr>
          <p:cNvPr id="3" name="Text Placeholder 2">
            <a:extLst>
              <a:ext uri="{FF2B5EF4-FFF2-40B4-BE49-F238E27FC236}">
                <a16:creationId xmlns:a16="http://schemas.microsoft.com/office/drawing/2014/main" id="{20CC6AF9-D75D-A77E-B53A-BE504599AD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5665853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C5ED7-5B94-3DB0-901B-BF08B2FD5C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5EA8F6-D231-B8FA-E4B1-ED909543325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358F255-712B-078D-9D9B-04EB419A2BB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6421FE-026C-8504-410C-ED037E717D3E}"/>
              </a:ext>
            </a:extLst>
          </p:cNvPr>
          <p:cNvSpPr>
            <a:spLocks noGrp="1"/>
          </p:cNvSpPr>
          <p:nvPr>
            <p:ph type="dt" sz="half" idx="10"/>
          </p:nvPr>
        </p:nvSpPr>
        <p:spPr>
          <a:xfrm>
            <a:off x="838200" y="6356350"/>
            <a:ext cx="2743200" cy="365125"/>
          </a:xfrm>
          <a:prstGeom prst="rect">
            <a:avLst/>
          </a:prstGeom>
        </p:spPr>
        <p:txBody>
          <a:bodyPr/>
          <a:lstStyle/>
          <a:p>
            <a:fld id="{51BB77A6-5ECE-F54A-B88C-207532674EA1}" type="datetimeFigureOut">
              <a:rPr lang="en-US" smtClean="0"/>
              <a:t>2/22/2023</a:t>
            </a:fld>
            <a:endParaRPr lang="en-US"/>
          </a:p>
        </p:txBody>
      </p:sp>
      <p:sp>
        <p:nvSpPr>
          <p:cNvPr id="6" name="Footer Placeholder 5">
            <a:extLst>
              <a:ext uri="{FF2B5EF4-FFF2-40B4-BE49-F238E27FC236}">
                <a16:creationId xmlns:a16="http://schemas.microsoft.com/office/drawing/2014/main" id="{0F2F9FFC-D49C-2481-B16B-8AB310B010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2A4ED4D-FD28-6F72-4F1D-C3A2389161F2}"/>
              </a:ext>
            </a:extLst>
          </p:cNvPr>
          <p:cNvSpPr>
            <a:spLocks noGrp="1"/>
          </p:cNvSpPr>
          <p:nvPr>
            <p:ph type="sldNum" sz="quarter" idx="12"/>
          </p:nvPr>
        </p:nvSpPr>
        <p:spPr/>
        <p:txBody>
          <a:bodyPr/>
          <a:lstStyle/>
          <a:p>
            <a:fld id="{4737923F-B8DD-794C-AA16-C1A2859E92E3}" type="slidenum">
              <a:rPr lang="en-US" smtClean="0"/>
              <a:t>‹#›</a:t>
            </a:fld>
            <a:endParaRPr lang="en-US"/>
          </a:p>
        </p:txBody>
      </p:sp>
    </p:spTree>
    <p:extLst>
      <p:ext uri="{BB962C8B-B14F-4D97-AF65-F5344CB8AC3E}">
        <p14:creationId xmlns:p14="http://schemas.microsoft.com/office/powerpoint/2010/main" val="2397462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CDD25-1C15-B98B-80EE-B3E55EB07BA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AEDCCA8-7EB8-72F4-00DA-E515305594D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C52C6C7-D424-5603-3B75-3C92A07C03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040960-6B54-7766-51A0-539BAB5477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DB83A4-3BDF-E231-6E71-6D2AEC934F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B9B8382-7F4C-9082-17BE-8C7BE34EB985}"/>
              </a:ext>
            </a:extLst>
          </p:cNvPr>
          <p:cNvSpPr>
            <a:spLocks noGrp="1"/>
          </p:cNvSpPr>
          <p:nvPr>
            <p:ph type="dt" sz="half" idx="10"/>
          </p:nvPr>
        </p:nvSpPr>
        <p:spPr>
          <a:xfrm>
            <a:off x="838200" y="6356350"/>
            <a:ext cx="2743200" cy="365125"/>
          </a:xfrm>
          <a:prstGeom prst="rect">
            <a:avLst/>
          </a:prstGeom>
        </p:spPr>
        <p:txBody>
          <a:bodyPr/>
          <a:lstStyle/>
          <a:p>
            <a:fld id="{51BB77A6-5ECE-F54A-B88C-207532674EA1}" type="datetimeFigureOut">
              <a:rPr lang="en-US" smtClean="0"/>
              <a:t>2/22/2023</a:t>
            </a:fld>
            <a:endParaRPr lang="en-US"/>
          </a:p>
        </p:txBody>
      </p:sp>
      <p:sp>
        <p:nvSpPr>
          <p:cNvPr id="8" name="Footer Placeholder 7">
            <a:extLst>
              <a:ext uri="{FF2B5EF4-FFF2-40B4-BE49-F238E27FC236}">
                <a16:creationId xmlns:a16="http://schemas.microsoft.com/office/drawing/2014/main" id="{DF229448-940C-FD50-2E4A-E91D1ADF39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B51A938-2563-0545-C0BF-CADEE3FFC91F}"/>
              </a:ext>
            </a:extLst>
          </p:cNvPr>
          <p:cNvSpPr>
            <a:spLocks noGrp="1"/>
          </p:cNvSpPr>
          <p:nvPr>
            <p:ph type="sldNum" sz="quarter" idx="12"/>
          </p:nvPr>
        </p:nvSpPr>
        <p:spPr/>
        <p:txBody>
          <a:bodyPr/>
          <a:lstStyle/>
          <a:p>
            <a:fld id="{4737923F-B8DD-794C-AA16-C1A2859E92E3}" type="slidenum">
              <a:rPr lang="en-US" smtClean="0"/>
              <a:t>‹#›</a:t>
            </a:fld>
            <a:endParaRPr lang="en-US"/>
          </a:p>
        </p:txBody>
      </p:sp>
    </p:spTree>
    <p:extLst>
      <p:ext uri="{BB962C8B-B14F-4D97-AF65-F5344CB8AC3E}">
        <p14:creationId xmlns:p14="http://schemas.microsoft.com/office/powerpoint/2010/main" val="843847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2439E-8A5D-563B-891D-B23FAADCDFE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169979B-D780-3910-36C0-217E1264277E}"/>
              </a:ext>
            </a:extLst>
          </p:cNvPr>
          <p:cNvSpPr>
            <a:spLocks noGrp="1"/>
          </p:cNvSpPr>
          <p:nvPr>
            <p:ph type="dt" sz="half" idx="10"/>
          </p:nvPr>
        </p:nvSpPr>
        <p:spPr>
          <a:xfrm>
            <a:off x="838200" y="6356350"/>
            <a:ext cx="2743200" cy="365125"/>
          </a:xfrm>
          <a:prstGeom prst="rect">
            <a:avLst/>
          </a:prstGeom>
        </p:spPr>
        <p:txBody>
          <a:bodyPr/>
          <a:lstStyle/>
          <a:p>
            <a:fld id="{51BB77A6-5ECE-F54A-B88C-207532674EA1}" type="datetimeFigureOut">
              <a:rPr lang="en-US" smtClean="0"/>
              <a:t>2/22/2023</a:t>
            </a:fld>
            <a:endParaRPr lang="en-US"/>
          </a:p>
        </p:txBody>
      </p:sp>
      <p:sp>
        <p:nvSpPr>
          <p:cNvPr id="4" name="Footer Placeholder 3">
            <a:extLst>
              <a:ext uri="{FF2B5EF4-FFF2-40B4-BE49-F238E27FC236}">
                <a16:creationId xmlns:a16="http://schemas.microsoft.com/office/drawing/2014/main" id="{3109EBAC-456E-9919-B86E-8CD9E390404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9F003B1-5B16-E2BF-455E-4ABBD5EC5C6E}"/>
              </a:ext>
            </a:extLst>
          </p:cNvPr>
          <p:cNvSpPr>
            <a:spLocks noGrp="1"/>
          </p:cNvSpPr>
          <p:nvPr>
            <p:ph type="sldNum" sz="quarter" idx="12"/>
          </p:nvPr>
        </p:nvSpPr>
        <p:spPr/>
        <p:txBody>
          <a:bodyPr/>
          <a:lstStyle/>
          <a:p>
            <a:fld id="{4737923F-B8DD-794C-AA16-C1A2859E92E3}" type="slidenum">
              <a:rPr lang="en-US" smtClean="0"/>
              <a:t>‹#›</a:t>
            </a:fld>
            <a:endParaRPr lang="en-US"/>
          </a:p>
        </p:txBody>
      </p:sp>
    </p:spTree>
    <p:extLst>
      <p:ext uri="{BB962C8B-B14F-4D97-AF65-F5344CB8AC3E}">
        <p14:creationId xmlns:p14="http://schemas.microsoft.com/office/powerpoint/2010/main" val="6228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FCCD4F-8944-57B2-316C-852E8EBEF62C}"/>
              </a:ext>
            </a:extLst>
          </p:cNvPr>
          <p:cNvSpPr>
            <a:spLocks noGrp="1"/>
          </p:cNvSpPr>
          <p:nvPr>
            <p:ph type="dt" sz="half" idx="10"/>
          </p:nvPr>
        </p:nvSpPr>
        <p:spPr>
          <a:xfrm>
            <a:off x="838200" y="6356350"/>
            <a:ext cx="2743200" cy="365125"/>
          </a:xfrm>
          <a:prstGeom prst="rect">
            <a:avLst/>
          </a:prstGeom>
        </p:spPr>
        <p:txBody>
          <a:bodyPr/>
          <a:lstStyle/>
          <a:p>
            <a:fld id="{51BB77A6-5ECE-F54A-B88C-207532674EA1}" type="datetimeFigureOut">
              <a:rPr lang="en-US" smtClean="0"/>
              <a:t>2/22/2023</a:t>
            </a:fld>
            <a:endParaRPr lang="en-US"/>
          </a:p>
        </p:txBody>
      </p:sp>
      <p:sp>
        <p:nvSpPr>
          <p:cNvPr id="3" name="Footer Placeholder 2">
            <a:extLst>
              <a:ext uri="{FF2B5EF4-FFF2-40B4-BE49-F238E27FC236}">
                <a16:creationId xmlns:a16="http://schemas.microsoft.com/office/drawing/2014/main" id="{811D93B3-3ABD-E71C-FCB2-153C7F0E64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801A142-A1E9-36BE-2CC3-44AB8D98FBB6}"/>
              </a:ext>
            </a:extLst>
          </p:cNvPr>
          <p:cNvSpPr>
            <a:spLocks noGrp="1"/>
          </p:cNvSpPr>
          <p:nvPr>
            <p:ph type="sldNum" sz="quarter" idx="12"/>
          </p:nvPr>
        </p:nvSpPr>
        <p:spPr/>
        <p:txBody>
          <a:bodyPr/>
          <a:lstStyle/>
          <a:p>
            <a:fld id="{4737923F-B8DD-794C-AA16-C1A2859E92E3}" type="slidenum">
              <a:rPr lang="en-US" smtClean="0"/>
              <a:t>‹#›</a:t>
            </a:fld>
            <a:endParaRPr lang="en-US"/>
          </a:p>
        </p:txBody>
      </p:sp>
    </p:spTree>
    <p:extLst>
      <p:ext uri="{BB962C8B-B14F-4D97-AF65-F5344CB8AC3E}">
        <p14:creationId xmlns:p14="http://schemas.microsoft.com/office/powerpoint/2010/main" val="628897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11E3F9-13F1-B4B6-2D0E-9B9EFB9927F8}"/>
              </a:ext>
            </a:extLst>
          </p:cNvPr>
          <p:cNvPicPr>
            <a:picLocks noChangeAspect="1"/>
          </p:cNvPicPr>
          <p:nvPr userDrawn="1"/>
        </p:nvPicPr>
        <p:blipFill rotWithShape="1">
          <a:blip r:embed="rId15" cstate="print">
            <a:extLst>
              <a:ext uri="{28A0092B-C50C-407E-A947-70E740481C1C}">
                <a14:useLocalDpi xmlns:a14="http://schemas.microsoft.com/office/drawing/2010/main"/>
              </a:ext>
            </a:extLst>
          </a:blip>
          <a:srcRect/>
          <a:stretch/>
        </p:blipFill>
        <p:spPr>
          <a:xfrm>
            <a:off x="0" y="5890660"/>
            <a:ext cx="12192000" cy="967339"/>
          </a:xfrm>
          <a:prstGeom prst="rect">
            <a:avLst/>
          </a:prstGeom>
        </p:spPr>
      </p:pic>
      <p:sp>
        <p:nvSpPr>
          <p:cNvPr id="2" name="Title Placeholder 1">
            <a:extLst>
              <a:ext uri="{FF2B5EF4-FFF2-40B4-BE49-F238E27FC236}">
                <a16:creationId xmlns:a16="http://schemas.microsoft.com/office/drawing/2014/main" id="{D8321002-AFD1-EEAC-EA16-36EC889455BF}"/>
              </a:ext>
            </a:extLst>
          </p:cNvPr>
          <p:cNvSpPr>
            <a:spLocks noGrp="1"/>
          </p:cNvSpPr>
          <p:nvPr>
            <p:ph type="title"/>
          </p:nvPr>
        </p:nvSpPr>
        <p:spPr>
          <a:xfrm>
            <a:off x="838200" y="365125"/>
            <a:ext cx="10515600" cy="91341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8129F00-FABA-E530-28EC-957F405AA3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C14AD527-16F4-0137-C7CE-9276026269AD}"/>
              </a:ext>
            </a:extLst>
          </p:cNvPr>
          <p:cNvSpPr>
            <a:spLocks noGrp="1"/>
          </p:cNvSpPr>
          <p:nvPr>
            <p:ph type="sldNum" sz="quarter" idx="4"/>
          </p:nvPr>
        </p:nvSpPr>
        <p:spPr>
          <a:xfrm>
            <a:off x="9230627" y="6096760"/>
            <a:ext cx="573505" cy="365125"/>
          </a:xfrm>
          <a:prstGeom prst="rect">
            <a:avLst/>
          </a:prstGeom>
        </p:spPr>
        <p:txBody>
          <a:bodyPr vert="horz" lIns="91440" tIns="45720" rIns="91440" bIns="45720" rtlCol="0" anchor="ctr"/>
          <a:lstStyle>
            <a:lvl1pPr algn="r">
              <a:defRPr sz="1200">
                <a:solidFill>
                  <a:schemeClr val="tx1">
                    <a:tint val="75000"/>
                  </a:schemeClr>
                </a:solidFill>
                <a:latin typeface="Montserrat" pitchFamily="2" charset="77"/>
              </a:defRPr>
            </a:lvl1pPr>
          </a:lstStyle>
          <a:p>
            <a:fld id="{4737923F-B8DD-794C-AA16-C1A2859E92E3}" type="slidenum">
              <a:rPr lang="en-US" smtClean="0"/>
              <a:pPr/>
              <a:t>‹#›</a:t>
            </a:fld>
            <a:endParaRPr lang="en-US"/>
          </a:p>
        </p:txBody>
      </p:sp>
    </p:spTree>
    <p:extLst>
      <p:ext uri="{BB962C8B-B14F-4D97-AF65-F5344CB8AC3E}">
        <p14:creationId xmlns:p14="http://schemas.microsoft.com/office/powerpoint/2010/main" val="41755638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6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txStyles>
    <p:titleStyle>
      <a:lvl1pPr algn="l" defTabSz="914400" rtl="0" eaLnBrk="1" latinLnBrk="0" hangingPunct="1">
        <a:lnSpc>
          <a:spcPct val="90000"/>
        </a:lnSpc>
        <a:spcBef>
          <a:spcPct val="0"/>
        </a:spcBef>
        <a:buNone/>
        <a:defRPr sz="4400" b="1" i="0" kern="1200">
          <a:solidFill>
            <a:schemeClr val="tx1"/>
          </a:solidFill>
          <a:latin typeface="Montserrat" pitchFamily="2" charset="77"/>
          <a:ea typeface="+mj-ea"/>
          <a:cs typeface="+mj-cs"/>
        </a:defRPr>
      </a:lvl1pPr>
    </p:titleStyle>
    <p:bodyStyle>
      <a:lvl1pPr marL="228600" indent="-228600" algn="l" defTabSz="914400" rtl="0" eaLnBrk="1" latinLnBrk="0" hangingPunct="1">
        <a:lnSpc>
          <a:spcPct val="90000"/>
        </a:lnSpc>
        <a:spcBef>
          <a:spcPts val="1000"/>
        </a:spcBef>
        <a:buClr>
          <a:schemeClr val="bg1"/>
        </a:buClr>
        <a:buFont typeface="Arial" panose="020B0604020202020204" pitchFamily="34" charset="0"/>
        <a:buChar char="•"/>
        <a:defRPr sz="2800" kern="1200">
          <a:solidFill>
            <a:schemeClr val="tx2"/>
          </a:solidFill>
          <a:latin typeface="Montserrat" pitchFamily="2" charset="77"/>
          <a:ea typeface="+mn-ea"/>
          <a:cs typeface="+mn-cs"/>
        </a:defRPr>
      </a:lvl1pPr>
      <a:lvl2pPr marL="685800" indent="-228600" algn="l" defTabSz="914400" rtl="0" eaLnBrk="1" latinLnBrk="0" hangingPunct="1">
        <a:lnSpc>
          <a:spcPct val="90000"/>
        </a:lnSpc>
        <a:spcBef>
          <a:spcPts val="500"/>
        </a:spcBef>
        <a:buClr>
          <a:schemeClr val="bg1"/>
        </a:buClr>
        <a:buFont typeface="Arial" panose="020B0604020202020204" pitchFamily="34" charset="0"/>
        <a:buChar char="•"/>
        <a:defRPr sz="2400" kern="1200">
          <a:solidFill>
            <a:schemeClr val="tx2"/>
          </a:solidFill>
          <a:latin typeface="Montserrat" pitchFamily="2" charset="77"/>
          <a:ea typeface="+mn-ea"/>
          <a:cs typeface="+mn-cs"/>
        </a:defRPr>
      </a:lvl2pPr>
      <a:lvl3pPr marL="1143000" indent="-228600" algn="l" defTabSz="914400" rtl="0" eaLnBrk="1" latinLnBrk="0" hangingPunct="1">
        <a:lnSpc>
          <a:spcPct val="90000"/>
        </a:lnSpc>
        <a:spcBef>
          <a:spcPts val="500"/>
        </a:spcBef>
        <a:buClr>
          <a:schemeClr val="bg1"/>
        </a:buClr>
        <a:buFont typeface="Arial" panose="020B0604020202020204" pitchFamily="34" charset="0"/>
        <a:buChar char="•"/>
        <a:defRPr sz="2000" kern="1200">
          <a:solidFill>
            <a:schemeClr val="tx2"/>
          </a:solidFill>
          <a:latin typeface="Montserrat" pitchFamily="2" charset="77"/>
          <a:ea typeface="+mn-ea"/>
          <a:cs typeface="+mn-cs"/>
        </a:defRPr>
      </a:lvl3pPr>
      <a:lvl4pPr marL="1600200" indent="-228600" algn="l" defTabSz="914400" rtl="0" eaLnBrk="1" latinLnBrk="0" hangingPunct="1">
        <a:lnSpc>
          <a:spcPct val="90000"/>
        </a:lnSpc>
        <a:spcBef>
          <a:spcPts val="500"/>
        </a:spcBef>
        <a:buClr>
          <a:schemeClr val="bg1"/>
        </a:buClr>
        <a:buFont typeface="Arial" panose="020B0604020202020204" pitchFamily="34" charset="0"/>
        <a:buChar char="•"/>
        <a:defRPr sz="1800" kern="1200">
          <a:solidFill>
            <a:schemeClr val="tx2"/>
          </a:solidFill>
          <a:latin typeface="Montserrat" pitchFamily="2" charset="77"/>
          <a:ea typeface="+mn-ea"/>
          <a:cs typeface="+mn-cs"/>
        </a:defRPr>
      </a:lvl4pPr>
      <a:lvl5pPr marL="2057400" indent="-228600" algn="l" defTabSz="914400" rtl="0" eaLnBrk="1" latinLnBrk="0" hangingPunct="1">
        <a:lnSpc>
          <a:spcPct val="90000"/>
        </a:lnSpc>
        <a:spcBef>
          <a:spcPts val="500"/>
        </a:spcBef>
        <a:buClr>
          <a:schemeClr val="bg1"/>
        </a:buClr>
        <a:buFont typeface="Arial" panose="020B0604020202020204" pitchFamily="34" charset="0"/>
        <a:buChar char="•"/>
        <a:defRPr sz="1800" kern="1200">
          <a:solidFill>
            <a:schemeClr val="tx2"/>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5F69602-5D44-F2E8-1332-F50E53FA00B8}"/>
              </a:ext>
            </a:extLst>
          </p:cNvPr>
          <p:cNvSpPr>
            <a:spLocks noGrp="1"/>
          </p:cNvSpPr>
          <p:nvPr>
            <p:ph type="title"/>
          </p:nvPr>
        </p:nvSpPr>
        <p:spPr>
          <a:xfrm>
            <a:off x="427619" y="710236"/>
            <a:ext cx="8170901" cy="1467695"/>
          </a:xfrm>
        </p:spPr>
        <p:txBody>
          <a:bodyPr>
            <a:normAutofit/>
          </a:bodyPr>
          <a:lstStyle/>
          <a:p>
            <a:r>
              <a:rPr lang="en-US" sz="6600" dirty="0">
                <a:solidFill>
                  <a:schemeClr val="bg2"/>
                </a:solidFill>
              </a:rPr>
              <a:t>SMART</a:t>
            </a:r>
            <a:r>
              <a:rPr lang="en-US" sz="6600" b="0" dirty="0">
                <a:solidFill>
                  <a:schemeClr val="bg2"/>
                </a:solidFill>
                <a:latin typeface="Montserrat Light" pitchFamily="2" charset="77"/>
              </a:rPr>
              <a:t>VALVE</a:t>
            </a:r>
            <a:endParaRPr lang="en-US" sz="4400" baseline="30000" dirty="0">
              <a:solidFill>
                <a:schemeClr val="bg2"/>
              </a:solidFill>
            </a:endParaRPr>
          </a:p>
        </p:txBody>
      </p:sp>
      <p:sp>
        <p:nvSpPr>
          <p:cNvPr id="2" name="Title 3">
            <a:extLst>
              <a:ext uri="{FF2B5EF4-FFF2-40B4-BE49-F238E27FC236}">
                <a16:creationId xmlns:a16="http://schemas.microsoft.com/office/drawing/2014/main" id="{27A3031F-C567-F8EE-61D0-4C749E20937D}"/>
              </a:ext>
            </a:extLst>
          </p:cNvPr>
          <p:cNvSpPr txBox="1">
            <a:spLocks/>
          </p:cNvSpPr>
          <p:nvPr/>
        </p:nvSpPr>
        <p:spPr>
          <a:xfrm>
            <a:off x="6362856" y="1027217"/>
            <a:ext cx="781360" cy="77425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pitchFamily="2" charset="77"/>
                <a:ea typeface="+mj-ea"/>
                <a:cs typeface="+mj-cs"/>
              </a:defRPr>
            </a:lvl1pPr>
          </a:lstStyle>
          <a:p>
            <a:r>
              <a:rPr lang="en-US" sz="3600" baseline="30000" dirty="0">
                <a:solidFill>
                  <a:schemeClr val="bg2"/>
                </a:solidFill>
              </a:rPr>
              <a:t>TM</a:t>
            </a:r>
          </a:p>
        </p:txBody>
      </p:sp>
      <p:pic>
        <p:nvPicPr>
          <p:cNvPr id="10" name="Picture 9">
            <a:extLst>
              <a:ext uri="{FF2B5EF4-FFF2-40B4-BE49-F238E27FC236}">
                <a16:creationId xmlns:a16="http://schemas.microsoft.com/office/drawing/2014/main" id="{534BACB6-584D-3550-6845-106470875B83}"/>
              </a:ext>
            </a:extLst>
          </p:cNvPr>
          <p:cNvPicPr>
            <a:picLocks noChangeAspect="1"/>
          </p:cNvPicPr>
          <p:nvPr/>
        </p:nvPicPr>
        <p:blipFill>
          <a:blip r:embed="rId2"/>
          <a:stretch>
            <a:fillRect/>
          </a:stretch>
        </p:blipFill>
        <p:spPr>
          <a:xfrm>
            <a:off x="6096000" y="1444084"/>
            <a:ext cx="5668381" cy="5668381"/>
          </a:xfrm>
          <a:prstGeom prst="rect">
            <a:avLst/>
          </a:prstGeom>
        </p:spPr>
      </p:pic>
      <p:pic>
        <p:nvPicPr>
          <p:cNvPr id="16" name="Picture 15">
            <a:extLst>
              <a:ext uri="{FF2B5EF4-FFF2-40B4-BE49-F238E27FC236}">
                <a16:creationId xmlns:a16="http://schemas.microsoft.com/office/drawing/2014/main" id="{F74B62EB-854B-FDD6-ADB0-5E4A9093A5D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943922" y="4014173"/>
            <a:ext cx="2141034" cy="812446"/>
          </a:xfrm>
          <a:prstGeom prst="rect">
            <a:avLst/>
          </a:prstGeom>
        </p:spPr>
      </p:pic>
      <p:sp>
        <p:nvSpPr>
          <p:cNvPr id="17" name="Title 3">
            <a:extLst>
              <a:ext uri="{FF2B5EF4-FFF2-40B4-BE49-F238E27FC236}">
                <a16:creationId xmlns:a16="http://schemas.microsoft.com/office/drawing/2014/main" id="{21EE53EF-A3C5-50E5-59E0-CE47F480DEC6}"/>
              </a:ext>
            </a:extLst>
          </p:cNvPr>
          <p:cNvSpPr txBox="1">
            <a:spLocks/>
          </p:cNvSpPr>
          <p:nvPr/>
        </p:nvSpPr>
        <p:spPr>
          <a:xfrm>
            <a:off x="501962" y="4191248"/>
            <a:ext cx="2516302" cy="48824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pitchFamily="2" charset="77"/>
                <a:ea typeface="+mj-ea"/>
                <a:cs typeface="+mj-cs"/>
              </a:defRPr>
            </a:lvl1pPr>
          </a:lstStyle>
          <a:p>
            <a:r>
              <a:rPr lang="en-US" sz="1800" dirty="0">
                <a:solidFill>
                  <a:schemeClr val="bg2"/>
                </a:solidFill>
              </a:rPr>
              <a:t>Manufactured by</a:t>
            </a:r>
            <a:endParaRPr lang="en-US" sz="1800" baseline="30000" dirty="0">
              <a:solidFill>
                <a:schemeClr val="bg2"/>
              </a:solidFill>
            </a:endParaRPr>
          </a:p>
        </p:txBody>
      </p:sp>
    </p:spTree>
    <p:extLst>
      <p:ext uri="{BB962C8B-B14F-4D97-AF65-F5344CB8AC3E}">
        <p14:creationId xmlns:p14="http://schemas.microsoft.com/office/powerpoint/2010/main" val="2059397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2C44DF3F-74DA-871E-F9BF-83A7D939E5A6}"/>
              </a:ext>
            </a:extLst>
          </p:cNvPr>
          <p:cNvPicPr>
            <a:picLocks noChangeAspect="1"/>
          </p:cNvPicPr>
          <p:nvPr/>
        </p:nvPicPr>
        <p:blipFill rotWithShape="1">
          <a:blip r:embed="rId2" cstate="print">
            <a:alphaModFix/>
            <a:extLst>
              <a:ext uri="{28A0092B-C50C-407E-A947-70E740481C1C}">
                <a14:useLocalDpi xmlns:a14="http://schemas.microsoft.com/office/drawing/2010/main"/>
              </a:ext>
            </a:extLst>
          </a:blip>
          <a:srcRect/>
          <a:stretch/>
        </p:blipFill>
        <p:spPr>
          <a:xfrm flipH="1">
            <a:off x="0" y="0"/>
            <a:ext cx="12192000" cy="5729162"/>
          </a:xfrm>
          <a:prstGeom prst="rect">
            <a:avLst/>
          </a:prstGeom>
        </p:spPr>
      </p:pic>
      <p:sp>
        <p:nvSpPr>
          <p:cNvPr id="15" name="Title 3">
            <a:extLst>
              <a:ext uri="{FF2B5EF4-FFF2-40B4-BE49-F238E27FC236}">
                <a16:creationId xmlns:a16="http://schemas.microsoft.com/office/drawing/2014/main" id="{AD5EB035-41F2-871C-6E67-F1EE88CEE504}"/>
              </a:ext>
            </a:extLst>
          </p:cNvPr>
          <p:cNvSpPr>
            <a:spLocks noGrp="1"/>
          </p:cNvSpPr>
          <p:nvPr>
            <p:ph type="title"/>
          </p:nvPr>
        </p:nvSpPr>
        <p:spPr>
          <a:xfrm>
            <a:off x="491984" y="545539"/>
            <a:ext cx="4306592" cy="1307537"/>
          </a:xfrm>
        </p:spPr>
        <p:txBody>
          <a:bodyPr>
            <a:noAutofit/>
          </a:bodyPr>
          <a:lstStyle/>
          <a:p>
            <a:r>
              <a:rPr lang="en-US" sz="5400" dirty="0">
                <a:solidFill>
                  <a:schemeClr val="bg2"/>
                </a:solidFill>
              </a:rPr>
              <a:t>Thank you</a:t>
            </a:r>
          </a:p>
        </p:txBody>
      </p:sp>
      <p:sp>
        <p:nvSpPr>
          <p:cNvPr id="23" name="Subtitle 2">
            <a:extLst>
              <a:ext uri="{FF2B5EF4-FFF2-40B4-BE49-F238E27FC236}">
                <a16:creationId xmlns:a16="http://schemas.microsoft.com/office/drawing/2014/main" id="{1F026ED8-8A23-AB5C-0B1A-0E70B494D614}"/>
              </a:ext>
            </a:extLst>
          </p:cNvPr>
          <p:cNvSpPr txBox="1">
            <a:spLocks/>
          </p:cNvSpPr>
          <p:nvPr/>
        </p:nvSpPr>
        <p:spPr>
          <a:xfrm>
            <a:off x="131975" y="2258353"/>
            <a:ext cx="9513731" cy="18281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bg1"/>
              </a:buClr>
              <a:buFont typeface="Arial" panose="020B0604020202020204" pitchFamily="34" charset="0"/>
              <a:buChar char="•"/>
              <a:defRPr sz="2800" kern="1200">
                <a:solidFill>
                  <a:schemeClr val="bg2"/>
                </a:solidFill>
                <a:latin typeface="Montserrat" pitchFamily="2" charset="77"/>
                <a:ea typeface="+mn-ea"/>
                <a:cs typeface="+mn-cs"/>
              </a:defRPr>
            </a:lvl1pPr>
            <a:lvl2pPr marL="685800" indent="-228600" algn="l" defTabSz="914400" rtl="0" eaLnBrk="1" latinLnBrk="0" hangingPunct="1">
              <a:lnSpc>
                <a:spcPct val="90000"/>
              </a:lnSpc>
              <a:spcBef>
                <a:spcPts val="500"/>
              </a:spcBef>
              <a:buClr>
                <a:schemeClr val="bg1"/>
              </a:buClr>
              <a:buFont typeface="Arial" panose="020B0604020202020204" pitchFamily="34" charset="0"/>
              <a:buChar char="•"/>
              <a:defRPr sz="2400" kern="1200">
                <a:solidFill>
                  <a:schemeClr val="bg2"/>
                </a:solidFill>
                <a:latin typeface="Montserrat" pitchFamily="2" charset="77"/>
                <a:ea typeface="+mn-ea"/>
                <a:cs typeface="+mn-cs"/>
              </a:defRPr>
            </a:lvl2pPr>
            <a:lvl3pPr marL="1143000" indent="-228600" algn="l" defTabSz="914400" rtl="0" eaLnBrk="1" latinLnBrk="0" hangingPunct="1">
              <a:lnSpc>
                <a:spcPct val="90000"/>
              </a:lnSpc>
              <a:spcBef>
                <a:spcPts val="500"/>
              </a:spcBef>
              <a:buClr>
                <a:schemeClr val="bg1"/>
              </a:buClr>
              <a:buFont typeface="Arial" panose="020B0604020202020204" pitchFamily="34" charset="0"/>
              <a:buChar char="•"/>
              <a:defRPr sz="2000" kern="1200">
                <a:solidFill>
                  <a:schemeClr val="bg2"/>
                </a:solidFill>
                <a:latin typeface="Montserrat" pitchFamily="2" charset="77"/>
                <a:ea typeface="+mn-ea"/>
                <a:cs typeface="+mn-cs"/>
              </a:defRPr>
            </a:lvl3pPr>
            <a:lvl4pPr marL="1600200" indent="-228600" algn="l" defTabSz="914400" rtl="0" eaLnBrk="1" latinLnBrk="0" hangingPunct="1">
              <a:lnSpc>
                <a:spcPct val="90000"/>
              </a:lnSpc>
              <a:spcBef>
                <a:spcPts val="500"/>
              </a:spcBef>
              <a:buClr>
                <a:schemeClr val="bg1"/>
              </a:buClr>
              <a:buFont typeface="Arial" panose="020B0604020202020204" pitchFamily="34" charset="0"/>
              <a:buChar char="•"/>
              <a:defRPr sz="1800" kern="1200">
                <a:solidFill>
                  <a:schemeClr val="bg2"/>
                </a:solidFill>
                <a:latin typeface="Montserrat" pitchFamily="2" charset="77"/>
                <a:ea typeface="+mn-ea"/>
                <a:cs typeface="+mn-cs"/>
              </a:defRPr>
            </a:lvl4pPr>
            <a:lvl5pPr marL="2057400" indent="-228600" algn="l" defTabSz="914400" rtl="0" eaLnBrk="1" latinLnBrk="0" hangingPunct="1">
              <a:lnSpc>
                <a:spcPct val="90000"/>
              </a:lnSpc>
              <a:spcBef>
                <a:spcPts val="500"/>
              </a:spcBef>
              <a:buClr>
                <a:schemeClr val="bg1"/>
              </a:buClr>
              <a:buFont typeface="Arial" panose="020B0604020202020204" pitchFamily="34" charset="0"/>
              <a:buChar char="•"/>
              <a:defRPr sz="1800" kern="1200">
                <a:solidFill>
                  <a:schemeClr val="bg2"/>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Chris Taylor</a:t>
            </a:r>
          </a:p>
          <a:p>
            <a:pPr marL="0" indent="0">
              <a:buNone/>
            </a:pPr>
            <a:r>
              <a:rPr lang="en-US" sz="2000" dirty="0"/>
              <a:t>Owner, </a:t>
            </a:r>
            <a:r>
              <a:rPr lang="en-US" sz="2000" dirty="0" err="1"/>
              <a:t>Puractive</a:t>
            </a:r>
            <a:r>
              <a:rPr lang="en-US" sz="2000" dirty="0"/>
              <a:t> Solutions, a Distributor of Flow Dynamics</a:t>
            </a:r>
          </a:p>
          <a:p>
            <a:pPr marL="0" indent="0">
              <a:buNone/>
            </a:pPr>
            <a:r>
              <a:rPr lang="en-US" sz="2000" dirty="0"/>
              <a:t>Chris@puractivesolutions.com</a:t>
            </a:r>
          </a:p>
          <a:p>
            <a:pPr marL="0" indent="0">
              <a:buNone/>
            </a:pPr>
            <a:r>
              <a:rPr lang="en-US" sz="2000" dirty="0"/>
              <a:t>(760) 390-0977</a:t>
            </a:r>
          </a:p>
        </p:txBody>
      </p:sp>
    </p:spTree>
    <p:extLst>
      <p:ext uri="{BB962C8B-B14F-4D97-AF65-F5344CB8AC3E}">
        <p14:creationId xmlns:p14="http://schemas.microsoft.com/office/powerpoint/2010/main" val="69285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5ADF684-2F16-275E-46B2-17B17C407301}"/>
              </a:ext>
            </a:extLst>
          </p:cNvPr>
          <p:cNvSpPr>
            <a:spLocks noGrp="1"/>
          </p:cNvSpPr>
          <p:nvPr>
            <p:ph type="title"/>
          </p:nvPr>
        </p:nvSpPr>
        <p:spPr/>
        <p:txBody>
          <a:bodyPr>
            <a:normAutofit/>
          </a:bodyPr>
          <a:lstStyle/>
          <a:p>
            <a:r>
              <a:rPr lang="en-US" dirty="0"/>
              <a:t>What is the SMART</a:t>
            </a:r>
            <a:r>
              <a:rPr lang="en-US" b="0" dirty="0">
                <a:latin typeface="Montserrat Light" pitchFamily="2" charset="77"/>
              </a:rPr>
              <a:t>VALVE</a:t>
            </a:r>
            <a:r>
              <a:rPr lang="en-US" dirty="0"/>
              <a:t>?</a:t>
            </a:r>
          </a:p>
        </p:txBody>
      </p:sp>
      <p:sp>
        <p:nvSpPr>
          <p:cNvPr id="10" name="Content Placeholder 2">
            <a:extLst>
              <a:ext uri="{FF2B5EF4-FFF2-40B4-BE49-F238E27FC236}">
                <a16:creationId xmlns:a16="http://schemas.microsoft.com/office/drawing/2014/main" id="{FDFC1811-4D70-139D-C80C-1DE062515B68}"/>
              </a:ext>
            </a:extLst>
          </p:cNvPr>
          <p:cNvSpPr txBox="1">
            <a:spLocks/>
          </p:cNvSpPr>
          <p:nvPr/>
        </p:nvSpPr>
        <p:spPr>
          <a:xfrm>
            <a:off x="957337" y="1578775"/>
            <a:ext cx="10141843" cy="11384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66733D"/>
              </a:buClr>
              <a:buFont typeface="Arial" panose="020B0604020202020204" pitchFamily="34" charset="0"/>
              <a:buChar char="•"/>
              <a:defRPr sz="2800" b="0" i="0" kern="1200">
                <a:solidFill>
                  <a:schemeClr val="tx1"/>
                </a:solidFill>
                <a:latin typeface="Gotham Book" pitchFamily="2" charset="0"/>
                <a:ea typeface="+mn-ea"/>
                <a:cs typeface="Gotham Book" pitchFamily="2" charset="0"/>
              </a:defRPr>
            </a:lvl1pPr>
            <a:lvl2pPr marL="685800" indent="-228600" algn="l" defTabSz="914400" rtl="0" eaLnBrk="1" latinLnBrk="0" hangingPunct="1">
              <a:lnSpc>
                <a:spcPct val="90000"/>
              </a:lnSpc>
              <a:spcBef>
                <a:spcPts val="500"/>
              </a:spcBef>
              <a:buClr>
                <a:srgbClr val="66733D"/>
              </a:buClr>
              <a:buFont typeface="Arial" panose="020B0604020202020204" pitchFamily="34" charset="0"/>
              <a:buChar char="•"/>
              <a:defRPr sz="2400" b="0" i="0" kern="1200">
                <a:solidFill>
                  <a:schemeClr val="tx1"/>
                </a:solidFill>
                <a:latin typeface="Gotham Book" pitchFamily="2" charset="0"/>
                <a:ea typeface="+mn-ea"/>
                <a:cs typeface="Gotham Book" pitchFamily="2" charset="0"/>
              </a:defRPr>
            </a:lvl2pPr>
            <a:lvl3pPr marL="1143000" indent="-228600" algn="l" defTabSz="914400" rtl="0" eaLnBrk="1" latinLnBrk="0" hangingPunct="1">
              <a:lnSpc>
                <a:spcPct val="90000"/>
              </a:lnSpc>
              <a:spcBef>
                <a:spcPts val="500"/>
              </a:spcBef>
              <a:buClr>
                <a:srgbClr val="66733D"/>
              </a:buClr>
              <a:buFont typeface="Arial" panose="020B0604020202020204" pitchFamily="34" charset="0"/>
              <a:buChar char="•"/>
              <a:defRPr sz="2000" b="0" i="0" kern="1200">
                <a:solidFill>
                  <a:schemeClr val="tx1"/>
                </a:solidFill>
                <a:latin typeface="Gotham Book" pitchFamily="2" charset="0"/>
                <a:ea typeface="+mn-ea"/>
                <a:cs typeface="Gotham Book" pitchFamily="2" charset="0"/>
              </a:defRPr>
            </a:lvl3pPr>
            <a:lvl4pPr marL="1600200" indent="-228600" algn="l" defTabSz="914400" rtl="0" eaLnBrk="1" latinLnBrk="0" hangingPunct="1">
              <a:lnSpc>
                <a:spcPct val="90000"/>
              </a:lnSpc>
              <a:spcBef>
                <a:spcPts val="500"/>
              </a:spcBef>
              <a:buClr>
                <a:srgbClr val="66733D"/>
              </a:buClr>
              <a:buFont typeface="Arial" panose="020B0604020202020204" pitchFamily="34" charset="0"/>
              <a:buChar char="•"/>
              <a:defRPr sz="1800" b="0" i="0" kern="1200">
                <a:solidFill>
                  <a:schemeClr val="tx1"/>
                </a:solidFill>
                <a:latin typeface="Gotham Book" pitchFamily="2" charset="0"/>
                <a:ea typeface="+mn-ea"/>
                <a:cs typeface="Gotham Book" pitchFamily="2" charset="0"/>
              </a:defRPr>
            </a:lvl4pPr>
            <a:lvl5pPr marL="2057400" indent="-228600" algn="l" defTabSz="914400" rtl="0" eaLnBrk="1" latinLnBrk="0" hangingPunct="1">
              <a:lnSpc>
                <a:spcPct val="90000"/>
              </a:lnSpc>
              <a:spcBef>
                <a:spcPts val="500"/>
              </a:spcBef>
              <a:buClr>
                <a:srgbClr val="66733D"/>
              </a:buClr>
              <a:buFont typeface="Arial" panose="020B0604020202020204" pitchFamily="34" charset="0"/>
              <a:buChar char="•"/>
              <a:defRPr sz="1800" b="0" i="0" kern="1200">
                <a:solidFill>
                  <a:schemeClr val="tx1"/>
                </a:solidFill>
                <a:latin typeface="Gotham Book" pitchFamily="2" charset="0"/>
                <a:ea typeface="+mn-ea"/>
                <a:cs typeface="Gotham Book"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solidFill>
                  <a:schemeClr val="bg1"/>
                </a:solidFill>
                <a:effectLst/>
                <a:latin typeface="Montserrat" pitchFamily="2" charset="77"/>
              </a:rPr>
              <a:t>A </a:t>
            </a:r>
            <a:r>
              <a:rPr lang="en-US" sz="3200" b="1" dirty="0">
                <a:solidFill>
                  <a:schemeClr val="bg1"/>
                </a:solidFill>
                <a:effectLst/>
                <a:latin typeface="Montserrat" pitchFamily="2" charset="77"/>
              </a:rPr>
              <a:t>Flow Management Device </a:t>
            </a:r>
            <a:r>
              <a:rPr lang="en-US" sz="3200" dirty="0">
                <a:solidFill>
                  <a:schemeClr val="bg1"/>
                </a:solidFill>
                <a:effectLst/>
                <a:latin typeface="Montserrat" pitchFamily="2" charset="77"/>
              </a:rPr>
              <a:t>that will save the user money on their water and sewer bill by:</a:t>
            </a:r>
          </a:p>
        </p:txBody>
      </p:sp>
      <p:sp>
        <p:nvSpPr>
          <p:cNvPr id="3" name="Content Placeholder 2">
            <a:extLst>
              <a:ext uri="{FF2B5EF4-FFF2-40B4-BE49-F238E27FC236}">
                <a16:creationId xmlns:a16="http://schemas.microsoft.com/office/drawing/2014/main" id="{BBF39AF8-3407-B727-3100-EB8133FE4537}"/>
              </a:ext>
            </a:extLst>
          </p:cNvPr>
          <p:cNvSpPr>
            <a:spLocks noGrp="1"/>
          </p:cNvSpPr>
          <p:nvPr>
            <p:ph idx="1"/>
          </p:nvPr>
        </p:nvSpPr>
        <p:spPr>
          <a:xfrm>
            <a:off x="838200" y="2877015"/>
            <a:ext cx="10515600" cy="3195870"/>
          </a:xfrm>
        </p:spPr>
        <p:txBody>
          <a:bodyPr/>
          <a:lstStyle/>
          <a:p>
            <a:r>
              <a:rPr lang="en-US" b="1" dirty="0">
                <a:latin typeface="Montserrat SemiBold" pitchFamily="2" charset="77"/>
              </a:rPr>
              <a:t>Improving water meter accuracy –</a:t>
            </a:r>
            <a:br>
              <a:rPr lang="en-US" b="1" dirty="0">
                <a:latin typeface="Montserrat SemiBold" pitchFamily="2" charset="77"/>
              </a:rPr>
            </a:br>
            <a:r>
              <a:rPr lang="en-US" b="1" dirty="0">
                <a:latin typeface="Montserrat SemiBold" pitchFamily="2" charset="77"/>
              </a:rPr>
              <a:t>STOP PAYING FOR AIR and TURBULENCE</a:t>
            </a:r>
          </a:p>
          <a:p>
            <a:r>
              <a:rPr lang="en-US" b="1" dirty="0">
                <a:latin typeface="Montserrat SemiBold" pitchFamily="2" charset="77"/>
              </a:rPr>
              <a:t>Conserving water in certain types of uses</a:t>
            </a:r>
          </a:p>
          <a:p>
            <a:r>
              <a:rPr lang="en-US" b="1" dirty="0">
                <a:latin typeface="Montserrat SemiBold" pitchFamily="2" charset="77"/>
              </a:rPr>
              <a:t>Protecting equipment from damage and wear </a:t>
            </a:r>
            <a:br>
              <a:rPr lang="en-US" b="1" dirty="0">
                <a:latin typeface="Montserrat SemiBold" pitchFamily="2" charset="77"/>
              </a:rPr>
            </a:br>
            <a:r>
              <a:rPr lang="en-US" b="1" dirty="0">
                <a:latin typeface="Montserrat SemiBold" pitchFamily="2" charset="77"/>
              </a:rPr>
              <a:t>due to pressure surges</a:t>
            </a:r>
          </a:p>
          <a:p>
            <a:endParaRPr lang="en-US" dirty="0"/>
          </a:p>
        </p:txBody>
      </p:sp>
    </p:spTree>
    <p:extLst>
      <p:ext uri="{BB962C8B-B14F-4D97-AF65-F5344CB8AC3E}">
        <p14:creationId xmlns:p14="http://schemas.microsoft.com/office/powerpoint/2010/main" val="2411119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3D15AA-F637-2AB5-C34F-CC6772B53C70}"/>
              </a:ext>
            </a:extLst>
          </p:cNvPr>
          <p:cNvPicPr>
            <a:picLocks noChangeAspect="1"/>
          </p:cNvPicPr>
          <p:nvPr/>
        </p:nvPicPr>
        <p:blipFill rotWithShape="1">
          <a:blip r:embed="rId2" cstate="print">
            <a:alphaModFix amt="23000"/>
            <a:extLst>
              <a:ext uri="{28A0092B-C50C-407E-A947-70E740481C1C}">
                <a14:useLocalDpi xmlns:a14="http://schemas.microsoft.com/office/drawing/2010/main"/>
              </a:ext>
            </a:extLst>
          </a:blip>
          <a:srcRect/>
          <a:stretch/>
        </p:blipFill>
        <p:spPr>
          <a:xfrm flipH="1">
            <a:off x="-3" y="722"/>
            <a:ext cx="12192003" cy="6016429"/>
          </a:xfrm>
          <a:prstGeom prst="rect">
            <a:avLst/>
          </a:prstGeom>
        </p:spPr>
      </p:pic>
      <p:sp>
        <p:nvSpPr>
          <p:cNvPr id="8" name="Title 5">
            <a:extLst>
              <a:ext uri="{FF2B5EF4-FFF2-40B4-BE49-F238E27FC236}">
                <a16:creationId xmlns:a16="http://schemas.microsoft.com/office/drawing/2014/main" id="{DB1D0479-57EE-FF1B-4A50-3D9A2FCDA351}"/>
              </a:ext>
            </a:extLst>
          </p:cNvPr>
          <p:cNvSpPr>
            <a:spLocks noGrp="1"/>
          </p:cNvSpPr>
          <p:nvPr>
            <p:ph type="title"/>
          </p:nvPr>
        </p:nvSpPr>
        <p:spPr/>
        <p:txBody>
          <a:bodyPr>
            <a:normAutofit/>
          </a:bodyPr>
          <a:lstStyle/>
          <a:p>
            <a:r>
              <a:rPr lang="en-US" sz="4000" dirty="0"/>
              <a:t>History &amp; Performance</a:t>
            </a:r>
          </a:p>
        </p:txBody>
      </p:sp>
      <p:sp>
        <p:nvSpPr>
          <p:cNvPr id="3" name="TextBox 2">
            <a:extLst>
              <a:ext uri="{FF2B5EF4-FFF2-40B4-BE49-F238E27FC236}">
                <a16:creationId xmlns:a16="http://schemas.microsoft.com/office/drawing/2014/main" id="{362F7DFD-7A3A-EF50-F2C6-B8D03CA20C5B}"/>
              </a:ext>
            </a:extLst>
          </p:cNvPr>
          <p:cNvSpPr txBox="1"/>
          <p:nvPr/>
        </p:nvSpPr>
        <p:spPr>
          <a:xfrm>
            <a:off x="838200" y="1775168"/>
            <a:ext cx="8813800" cy="3754874"/>
          </a:xfrm>
          <a:prstGeom prst="rect">
            <a:avLst/>
          </a:prstGeom>
          <a:noFill/>
        </p:spPr>
        <p:txBody>
          <a:bodyPr wrap="square" rtlCol="0">
            <a:spAutoFit/>
          </a:bodyPr>
          <a:lstStyle/>
          <a:p>
            <a:r>
              <a:rPr lang="en-US" sz="2000" dirty="0">
                <a:solidFill>
                  <a:schemeClr val="accent2"/>
                </a:solidFill>
                <a:effectLst/>
                <a:latin typeface="Montserrat" pitchFamily="2" charset="77"/>
              </a:rPr>
              <a:t>2008	</a:t>
            </a:r>
            <a:r>
              <a:rPr lang="en-US" sz="2000" dirty="0">
                <a:solidFill>
                  <a:schemeClr val="bg2"/>
                </a:solidFill>
                <a:effectLst/>
                <a:latin typeface="Montserrat" pitchFamily="2" charset="77"/>
              </a:rPr>
              <a:t>- Edgeworth invents the technology and begins R&amp;D</a:t>
            </a:r>
          </a:p>
          <a:p>
            <a:r>
              <a:rPr lang="en-US" sz="2000" dirty="0">
                <a:solidFill>
                  <a:schemeClr val="accent2"/>
                </a:solidFill>
                <a:effectLst/>
                <a:latin typeface="Montserrat" pitchFamily="2" charset="77"/>
              </a:rPr>
              <a:t>2010 	</a:t>
            </a:r>
            <a:r>
              <a:rPr lang="en-US" sz="2000" dirty="0">
                <a:solidFill>
                  <a:schemeClr val="bg2"/>
                </a:solidFill>
                <a:effectLst/>
                <a:latin typeface="Montserrat" pitchFamily="2" charset="77"/>
              </a:rPr>
              <a:t>- First commercial installations</a:t>
            </a:r>
          </a:p>
          <a:p>
            <a:r>
              <a:rPr lang="en-US" sz="2000" dirty="0">
                <a:solidFill>
                  <a:schemeClr val="accent2"/>
                </a:solidFill>
                <a:effectLst/>
                <a:latin typeface="Montserrat" pitchFamily="2" charset="77"/>
              </a:rPr>
              <a:t>2012 	</a:t>
            </a:r>
            <a:r>
              <a:rPr lang="en-US" sz="2000" dirty="0">
                <a:solidFill>
                  <a:schemeClr val="bg2"/>
                </a:solidFill>
                <a:effectLst/>
                <a:latin typeface="Montserrat" pitchFamily="2" charset="77"/>
              </a:rPr>
              <a:t>- Technology purchased by Flow Dynamics</a:t>
            </a:r>
          </a:p>
          <a:p>
            <a:r>
              <a:rPr lang="en-US" sz="2000" dirty="0">
                <a:solidFill>
                  <a:schemeClr val="accent2"/>
                </a:solidFill>
                <a:effectLst/>
                <a:latin typeface="Montserrat" pitchFamily="2" charset="77"/>
              </a:rPr>
              <a:t>2014 	</a:t>
            </a:r>
            <a:r>
              <a:rPr lang="en-US" sz="2000" dirty="0">
                <a:solidFill>
                  <a:schemeClr val="bg2"/>
                </a:solidFill>
                <a:effectLst/>
                <a:latin typeface="Montserrat" pitchFamily="2" charset="77"/>
              </a:rPr>
              <a:t>- First Patent Issued (8,707,981)</a:t>
            </a:r>
          </a:p>
          <a:p>
            <a:r>
              <a:rPr lang="en-US" sz="2000" dirty="0">
                <a:solidFill>
                  <a:schemeClr val="accent2"/>
                </a:solidFill>
                <a:effectLst/>
                <a:latin typeface="Montserrat" pitchFamily="2" charset="77"/>
              </a:rPr>
              <a:t>2017 	</a:t>
            </a:r>
            <a:r>
              <a:rPr lang="en-US" sz="2000" dirty="0">
                <a:solidFill>
                  <a:schemeClr val="bg2"/>
                </a:solidFill>
                <a:effectLst/>
                <a:latin typeface="Montserrat" pitchFamily="2" charset="77"/>
              </a:rPr>
              <a:t>- 2ndGeneration valve developed</a:t>
            </a:r>
          </a:p>
          <a:p>
            <a:r>
              <a:rPr lang="en-US" sz="2000" dirty="0">
                <a:solidFill>
                  <a:schemeClr val="accent2"/>
                </a:solidFill>
                <a:effectLst/>
                <a:latin typeface="Montserrat" pitchFamily="2" charset="77"/>
              </a:rPr>
              <a:t>2020 	</a:t>
            </a:r>
            <a:r>
              <a:rPr lang="en-US" sz="2000" dirty="0">
                <a:solidFill>
                  <a:schemeClr val="bg2"/>
                </a:solidFill>
                <a:effectLst/>
                <a:latin typeface="Montserrat" pitchFamily="2" charset="77"/>
              </a:rPr>
              <a:t>- 2ndGen Patent issued (10,544,569)</a:t>
            </a:r>
          </a:p>
          <a:p>
            <a:r>
              <a:rPr lang="en-US" sz="2000" dirty="0">
                <a:solidFill>
                  <a:schemeClr val="accent2"/>
                </a:solidFill>
                <a:effectLst/>
                <a:latin typeface="Montserrat" pitchFamily="2" charset="77"/>
              </a:rPr>
              <a:t>2021 	</a:t>
            </a:r>
            <a:r>
              <a:rPr lang="en-US" sz="2000" dirty="0">
                <a:solidFill>
                  <a:schemeClr val="bg2"/>
                </a:solidFill>
                <a:effectLst/>
                <a:latin typeface="Montserrat" pitchFamily="2" charset="77"/>
              </a:rPr>
              <a:t>- 2-Stage Patent issued (11,016,512)</a:t>
            </a:r>
          </a:p>
          <a:p>
            <a:endParaRPr lang="en-US" sz="2000" dirty="0">
              <a:solidFill>
                <a:schemeClr val="accent2"/>
              </a:solidFill>
              <a:effectLst/>
              <a:latin typeface="Montserrat" pitchFamily="2" charset="77"/>
            </a:endParaRPr>
          </a:p>
          <a:p>
            <a:r>
              <a:rPr lang="en-US" sz="2000" dirty="0">
                <a:solidFill>
                  <a:schemeClr val="bg2"/>
                </a:solidFill>
                <a:effectLst/>
                <a:latin typeface="Montserrat" pitchFamily="2" charset="77"/>
              </a:rPr>
              <a:t>NSF 61 &amp; 372 certified (potable water and lead free)</a:t>
            </a:r>
          </a:p>
          <a:p>
            <a:r>
              <a:rPr lang="en-US" sz="2000" dirty="0">
                <a:solidFill>
                  <a:schemeClr val="bg2"/>
                </a:solidFill>
                <a:effectLst/>
                <a:latin typeface="Montserrat" pitchFamily="2" charset="77"/>
              </a:rPr>
              <a:t>Over 15,000 installed and growing rapidly</a:t>
            </a:r>
          </a:p>
          <a:p>
            <a:r>
              <a:rPr lang="en-US" sz="2000" dirty="0">
                <a:solidFill>
                  <a:schemeClr val="bg2"/>
                </a:solidFill>
                <a:effectLst/>
                <a:latin typeface="Montserrat" pitchFamily="2" charset="77"/>
              </a:rPr>
              <a:t>Most customers see savings between 15-25% </a:t>
            </a:r>
          </a:p>
          <a:p>
            <a:pPr marL="285750" indent="-285750">
              <a:buFont typeface="Arial" panose="020B0604020202020204" pitchFamily="34" charset="0"/>
              <a:buChar char="•"/>
            </a:pPr>
            <a:endParaRPr lang="en-US" dirty="0"/>
          </a:p>
        </p:txBody>
      </p:sp>
      <p:pic>
        <p:nvPicPr>
          <p:cNvPr id="4" name="Picture 3">
            <a:extLst>
              <a:ext uri="{FF2B5EF4-FFF2-40B4-BE49-F238E27FC236}">
                <a16:creationId xmlns:a16="http://schemas.microsoft.com/office/drawing/2014/main" id="{911EB9E6-381E-0A0F-4B8B-DE19B0973133}"/>
              </a:ext>
            </a:extLst>
          </p:cNvPr>
          <p:cNvPicPr>
            <a:picLocks noChangeAspect="1"/>
          </p:cNvPicPr>
          <p:nvPr/>
        </p:nvPicPr>
        <p:blipFill>
          <a:blip r:embed="rId3"/>
          <a:stretch>
            <a:fillRect/>
          </a:stretch>
        </p:blipFill>
        <p:spPr>
          <a:xfrm rot="2141681">
            <a:off x="7394688" y="2529418"/>
            <a:ext cx="3999251" cy="2983456"/>
          </a:xfrm>
          <a:prstGeom prst="rect">
            <a:avLst/>
          </a:prstGeom>
        </p:spPr>
      </p:pic>
    </p:spTree>
    <p:extLst>
      <p:ext uri="{BB962C8B-B14F-4D97-AF65-F5344CB8AC3E}">
        <p14:creationId xmlns:p14="http://schemas.microsoft.com/office/powerpoint/2010/main" val="1851930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5ADF684-2F16-275E-46B2-17B17C407301}"/>
              </a:ext>
            </a:extLst>
          </p:cNvPr>
          <p:cNvSpPr>
            <a:spLocks noGrp="1"/>
          </p:cNvSpPr>
          <p:nvPr>
            <p:ph type="title"/>
          </p:nvPr>
        </p:nvSpPr>
        <p:spPr/>
        <p:txBody>
          <a:bodyPr>
            <a:normAutofit/>
          </a:bodyPr>
          <a:lstStyle/>
          <a:p>
            <a:r>
              <a:rPr lang="en-US" dirty="0"/>
              <a:t>The Problems with Water Delivery</a:t>
            </a:r>
          </a:p>
        </p:txBody>
      </p:sp>
      <p:sp>
        <p:nvSpPr>
          <p:cNvPr id="10" name="Content Placeholder 2">
            <a:extLst>
              <a:ext uri="{FF2B5EF4-FFF2-40B4-BE49-F238E27FC236}">
                <a16:creationId xmlns:a16="http://schemas.microsoft.com/office/drawing/2014/main" id="{FDFC1811-4D70-139D-C80C-1DE062515B68}"/>
              </a:ext>
            </a:extLst>
          </p:cNvPr>
          <p:cNvSpPr txBox="1">
            <a:spLocks/>
          </p:cNvSpPr>
          <p:nvPr/>
        </p:nvSpPr>
        <p:spPr>
          <a:xfrm>
            <a:off x="942469" y="1367309"/>
            <a:ext cx="10141843" cy="11384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66733D"/>
              </a:buClr>
              <a:buFont typeface="Arial" panose="020B0604020202020204" pitchFamily="34" charset="0"/>
              <a:buChar char="•"/>
              <a:defRPr sz="2800" b="0" i="0" kern="1200">
                <a:solidFill>
                  <a:schemeClr val="tx1"/>
                </a:solidFill>
                <a:latin typeface="Gotham Book" pitchFamily="2" charset="0"/>
                <a:ea typeface="+mn-ea"/>
                <a:cs typeface="Gotham Book" pitchFamily="2" charset="0"/>
              </a:defRPr>
            </a:lvl1pPr>
            <a:lvl2pPr marL="685800" indent="-228600" algn="l" defTabSz="914400" rtl="0" eaLnBrk="1" latinLnBrk="0" hangingPunct="1">
              <a:lnSpc>
                <a:spcPct val="90000"/>
              </a:lnSpc>
              <a:spcBef>
                <a:spcPts val="500"/>
              </a:spcBef>
              <a:buClr>
                <a:srgbClr val="66733D"/>
              </a:buClr>
              <a:buFont typeface="Arial" panose="020B0604020202020204" pitchFamily="34" charset="0"/>
              <a:buChar char="•"/>
              <a:defRPr sz="2400" b="0" i="0" kern="1200">
                <a:solidFill>
                  <a:schemeClr val="tx1"/>
                </a:solidFill>
                <a:latin typeface="Gotham Book" pitchFamily="2" charset="0"/>
                <a:ea typeface="+mn-ea"/>
                <a:cs typeface="Gotham Book" pitchFamily="2" charset="0"/>
              </a:defRPr>
            </a:lvl2pPr>
            <a:lvl3pPr marL="1143000" indent="-228600" algn="l" defTabSz="914400" rtl="0" eaLnBrk="1" latinLnBrk="0" hangingPunct="1">
              <a:lnSpc>
                <a:spcPct val="90000"/>
              </a:lnSpc>
              <a:spcBef>
                <a:spcPts val="500"/>
              </a:spcBef>
              <a:buClr>
                <a:srgbClr val="66733D"/>
              </a:buClr>
              <a:buFont typeface="Arial" panose="020B0604020202020204" pitchFamily="34" charset="0"/>
              <a:buChar char="•"/>
              <a:defRPr sz="2000" b="0" i="0" kern="1200">
                <a:solidFill>
                  <a:schemeClr val="tx1"/>
                </a:solidFill>
                <a:latin typeface="Gotham Book" pitchFamily="2" charset="0"/>
                <a:ea typeface="+mn-ea"/>
                <a:cs typeface="Gotham Book" pitchFamily="2" charset="0"/>
              </a:defRPr>
            </a:lvl3pPr>
            <a:lvl4pPr marL="1600200" indent="-228600" algn="l" defTabSz="914400" rtl="0" eaLnBrk="1" latinLnBrk="0" hangingPunct="1">
              <a:lnSpc>
                <a:spcPct val="90000"/>
              </a:lnSpc>
              <a:spcBef>
                <a:spcPts val="500"/>
              </a:spcBef>
              <a:buClr>
                <a:srgbClr val="66733D"/>
              </a:buClr>
              <a:buFont typeface="Arial" panose="020B0604020202020204" pitchFamily="34" charset="0"/>
              <a:buChar char="•"/>
              <a:defRPr sz="1800" b="0" i="0" kern="1200">
                <a:solidFill>
                  <a:schemeClr val="tx1"/>
                </a:solidFill>
                <a:latin typeface="Gotham Book" pitchFamily="2" charset="0"/>
                <a:ea typeface="+mn-ea"/>
                <a:cs typeface="Gotham Book" pitchFamily="2" charset="0"/>
              </a:defRPr>
            </a:lvl4pPr>
            <a:lvl5pPr marL="2057400" indent="-228600" algn="l" defTabSz="914400" rtl="0" eaLnBrk="1" latinLnBrk="0" hangingPunct="1">
              <a:lnSpc>
                <a:spcPct val="90000"/>
              </a:lnSpc>
              <a:spcBef>
                <a:spcPts val="500"/>
              </a:spcBef>
              <a:buClr>
                <a:srgbClr val="66733D"/>
              </a:buClr>
              <a:buFont typeface="Arial" panose="020B0604020202020204" pitchFamily="34" charset="0"/>
              <a:buChar char="•"/>
              <a:defRPr sz="1800" b="0" i="0" kern="1200">
                <a:solidFill>
                  <a:schemeClr val="tx1"/>
                </a:solidFill>
                <a:latin typeface="Gotham Book" pitchFamily="2" charset="0"/>
                <a:ea typeface="+mn-ea"/>
                <a:cs typeface="Gotham Book"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solidFill>
                  <a:schemeClr val="bg1"/>
                </a:solidFill>
                <a:effectLst/>
                <a:latin typeface="Montserrat SemiBold" pitchFamily="2" charset="77"/>
              </a:rPr>
              <a:t>WATER METERS ARE INACCURATE </a:t>
            </a:r>
            <a:br>
              <a:rPr lang="en-US" sz="3200" b="1" dirty="0">
                <a:solidFill>
                  <a:schemeClr val="bg1"/>
                </a:solidFill>
                <a:effectLst/>
                <a:latin typeface="Montserrat SemiBold" pitchFamily="2" charset="77"/>
              </a:rPr>
            </a:br>
            <a:r>
              <a:rPr lang="en-US" sz="3200" b="1" dirty="0">
                <a:solidFill>
                  <a:schemeClr val="bg1"/>
                </a:solidFill>
                <a:effectLst/>
                <a:latin typeface="Montserrat SemiBold" pitchFamily="2" charset="77"/>
              </a:rPr>
              <a:t>DUE TO PHYSICS OF FLOW</a:t>
            </a:r>
          </a:p>
        </p:txBody>
      </p:sp>
      <p:sp>
        <p:nvSpPr>
          <p:cNvPr id="3" name="Content Placeholder 2">
            <a:extLst>
              <a:ext uri="{FF2B5EF4-FFF2-40B4-BE49-F238E27FC236}">
                <a16:creationId xmlns:a16="http://schemas.microsoft.com/office/drawing/2014/main" id="{BBF39AF8-3407-B727-3100-EB8133FE4537}"/>
              </a:ext>
            </a:extLst>
          </p:cNvPr>
          <p:cNvSpPr>
            <a:spLocks noGrp="1"/>
          </p:cNvSpPr>
          <p:nvPr>
            <p:ph idx="1"/>
          </p:nvPr>
        </p:nvSpPr>
        <p:spPr>
          <a:xfrm>
            <a:off x="957337" y="2579650"/>
            <a:ext cx="6736073" cy="3195870"/>
          </a:xfrm>
        </p:spPr>
        <p:txBody>
          <a:bodyPr>
            <a:noAutofit/>
          </a:bodyPr>
          <a:lstStyle/>
          <a:p>
            <a:r>
              <a:rPr lang="en-US" sz="1800" dirty="0"/>
              <a:t>Over 99% of water meters in use measure by VOLUME. This means any air volume gets billed as water. </a:t>
            </a:r>
          </a:p>
          <a:p>
            <a:r>
              <a:rPr lang="en-US" sz="1800" dirty="0"/>
              <a:t>It’s a fact that there is air in water lines. Plumbing systems must be properly designed to avoid air blocks and air hammering.</a:t>
            </a:r>
          </a:p>
          <a:p>
            <a:r>
              <a:rPr lang="en-US" sz="1800" dirty="0"/>
              <a:t>Turbulence also causes meter inaccuracy.</a:t>
            </a:r>
          </a:p>
          <a:p>
            <a:r>
              <a:rPr lang="en-US" sz="1800" dirty="0"/>
              <a:t>Water meters can over spin.</a:t>
            </a:r>
          </a:p>
          <a:p>
            <a:r>
              <a:rPr lang="en-US" sz="1800" dirty="0"/>
              <a:t>Water meters are designed to be accurate within a specific range of GPM.</a:t>
            </a:r>
          </a:p>
          <a:p>
            <a:r>
              <a:rPr lang="en-US" sz="1800" dirty="0"/>
              <a:t>Higher than 60-65 PSI can cause over delivery of water.</a:t>
            </a:r>
          </a:p>
          <a:p>
            <a:endParaRPr lang="en-US" sz="1800" dirty="0"/>
          </a:p>
        </p:txBody>
      </p:sp>
      <p:pic>
        <p:nvPicPr>
          <p:cNvPr id="4" name="Picture 3">
            <a:extLst>
              <a:ext uri="{FF2B5EF4-FFF2-40B4-BE49-F238E27FC236}">
                <a16:creationId xmlns:a16="http://schemas.microsoft.com/office/drawing/2014/main" id="{A53255F2-2414-CA8E-99A1-9C0DCC4A8EE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0677292" y="2790580"/>
            <a:ext cx="814039" cy="2281316"/>
          </a:xfrm>
          <a:prstGeom prst="rect">
            <a:avLst/>
          </a:prstGeom>
        </p:spPr>
      </p:pic>
      <p:pic>
        <p:nvPicPr>
          <p:cNvPr id="5" name="Picture 4">
            <a:extLst>
              <a:ext uri="{FF2B5EF4-FFF2-40B4-BE49-F238E27FC236}">
                <a16:creationId xmlns:a16="http://schemas.microsoft.com/office/drawing/2014/main" id="{BA5B4ADE-7935-9274-EE51-3ECD5098317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961044" y="2749281"/>
            <a:ext cx="814038" cy="2311464"/>
          </a:xfrm>
          <a:prstGeom prst="rect">
            <a:avLst/>
          </a:prstGeom>
        </p:spPr>
      </p:pic>
      <p:pic>
        <p:nvPicPr>
          <p:cNvPr id="7" name="Picture 6">
            <a:extLst>
              <a:ext uri="{FF2B5EF4-FFF2-40B4-BE49-F238E27FC236}">
                <a16:creationId xmlns:a16="http://schemas.microsoft.com/office/drawing/2014/main" id="{EE0A4642-DFB6-E65B-1075-24DD2C1A921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829909" y="2771582"/>
            <a:ext cx="814038" cy="2311466"/>
          </a:xfrm>
          <a:prstGeom prst="rect">
            <a:avLst/>
          </a:prstGeom>
        </p:spPr>
      </p:pic>
      <p:pic>
        <p:nvPicPr>
          <p:cNvPr id="8" name="Picture 7">
            <a:extLst>
              <a:ext uri="{FF2B5EF4-FFF2-40B4-BE49-F238E27FC236}">
                <a16:creationId xmlns:a16="http://schemas.microsoft.com/office/drawing/2014/main" id="{2183E6CC-52BE-EB2E-994B-FE0D3281677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753600" y="2760432"/>
            <a:ext cx="814038" cy="2311464"/>
          </a:xfrm>
          <a:prstGeom prst="rect">
            <a:avLst/>
          </a:prstGeom>
        </p:spPr>
      </p:pic>
      <p:sp>
        <p:nvSpPr>
          <p:cNvPr id="9" name="Content Placeholder 2">
            <a:extLst>
              <a:ext uri="{FF2B5EF4-FFF2-40B4-BE49-F238E27FC236}">
                <a16:creationId xmlns:a16="http://schemas.microsoft.com/office/drawing/2014/main" id="{58E5E278-83E8-7D1A-611C-74BB93B492BE}"/>
              </a:ext>
            </a:extLst>
          </p:cNvPr>
          <p:cNvSpPr txBox="1">
            <a:spLocks/>
          </p:cNvSpPr>
          <p:nvPr/>
        </p:nvSpPr>
        <p:spPr>
          <a:xfrm>
            <a:off x="7849994" y="5083048"/>
            <a:ext cx="1036137" cy="6924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66733D"/>
              </a:buClr>
              <a:buFont typeface="Arial" panose="020B0604020202020204" pitchFamily="34" charset="0"/>
              <a:buChar char="•"/>
              <a:defRPr sz="2800" b="0" i="0" kern="1200">
                <a:solidFill>
                  <a:schemeClr val="tx1"/>
                </a:solidFill>
                <a:latin typeface="Gotham Book" pitchFamily="2" charset="0"/>
                <a:ea typeface="+mn-ea"/>
                <a:cs typeface="Gotham Book" pitchFamily="2" charset="0"/>
              </a:defRPr>
            </a:lvl1pPr>
            <a:lvl2pPr marL="685800" indent="-228600" algn="l" defTabSz="914400" rtl="0" eaLnBrk="1" latinLnBrk="0" hangingPunct="1">
              <a:lnSpc>
                <a:spcPct val="90000"/>
              </a:lnSpc>
              <a:spcBef>
                <a:spcPts val="500"/>
              </a:spcBef>
              <a:buClr>
                <a:srgbClr val="66733D"/>
              </a:buClr>
              <a:buFont typeface="Arial" panose="020B0604020202020204" pitchFamily="34" charset="0"/>
              <a:buChar char="•"/>
              <a:defRPr sz="2400" b="0" i="0" kern="1200">
                <a:solidFill>
                  <a:schemeClr val="tx1"/>
                </a:solidFill>
                <a:latin typeface="Gotham Book" pitchFamily="2" charset="0"/>
                <a:ea typeface="+mn-ea"/>
                <a:cs typeface="Gotham Book" pitchFamily="2" charset="0"/>
              </a:defRPr>
            </a:lvl2pPr>
            <a:lvl3pPr marL="1143000" indent="-228600" algn="l" defTabSz="914400" rtl="0" eaLnBrk="1" latinLnBrk="0" hangingPunct="1">
              <a:lnSpc>
                <a:spcPct val="90000"/>
              </a:lnSpc>
              <a:spcBef>
                <a:spcPts val="500"/>
              </a:spcBef>
              <a:buClr>
                <a:srgbClr val="66733D"/>
              </a:buClr>
              <a:buFont typeface="Arial" panose="020B0604020202020204" pitchFamily="34" charset="0"/>
              <a:buChar char="•"/>
              <a:defRPr sz="2000" b="0" i="0" kern="1200">
                <a:solidFill>
                  <a:schemeClr val="tx1"/>
                </a:solidFill>
                <a:latin typeface="Gotham Book" pitchFamily="2" charset="0"/>
                <a:ea typeface="+mn-ea"/>
                <a:cs typeface="Gotham Book" pitchFamily="2" charset="0"/>
              </a:defRPr>
            </a:lvl3pPr>
            <a:lvl4pPr marL="1600200" indent="-228600" algn="l" defTabSz="914400" rtl="0" eaLnBrk="1" latinLnBrk="0" hangingPunct="1">
              <a:lnSpc>
                <a:spcPct val="90000"/>
              </a:lnSpc>
              <a:spcBef>
                <a:spcPts val="500"/>
              </a:spcBef>
              <a:buClr>
                <a:srgbClr val="66733D"/>
              </a:buClr>
              <a:buFont typeface="Arial" panose="020B0604020202020204" pitchFamily="34" charset="0"/>
              <a:buChar char="•"/>
              <a:defRPr sz="1800" b="0" i="0" kern="1200">
                <a:solidFill>
                  <a:schemeClr val="tx1"/>
                </a:solidFill>
                <a:latin typeface="Gotham Book" pitchFamily="2" charset="0"/>
                <a:ea typeface="+mn-ea"/>
                <a:cs typeface="Gotham Book" pitchFamily="2" charset="0"/>
              </a:defRPr>
            </a:lvl4pPr>
            <a:lvl5pPr marL="2057400" indent="-228600" algn="l" defTabSz="914400" rtl="0" eaLnBrk="1" latinLnBrk="0" hangingPunct="1">
              <a:lnSpc>
                <a:spcPct val="90000"/>
              </a:lnSpc>
              <a:spcBef>
                <a:spcPts val="500"/>
              </a:spcBef>
              <a:buClr>
                <a:srgbClr val="66733D"/>
              </a:buClr>
              <a:buFont typeface="Arial" panose="020B0604020202020204" pitchFamily="34" charset="0"/>
              <a:buChar char="•"/>
              <a:defRPr sz="1800" b="0" i="0" kern="1200">
                <a:solidFill>
                  <a:schemeClr val="tx1"/>
                </a:solidFill>
                <a:latin typeface="Gotham Book" pitchFamily="2" charset="0"/>
                <a:ea typeface="+mn-ea"/>
                <a:cs typeface="Gotham Book"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000" b="1" dirty="0">
                <a:solidFill>
                  <a:schemeClr val="bg1"/>
                </a:solidFill>
                <a:effectLst/>
                <a:latin typeface="Montserrat SemiBold" pitchFamily="2" charset="77"/>
              </a:rPr>
              <a:t>Ideally</a:t>
            </a:r>
            <a:br>
              <a:rPr lang="en-US" sz="1000" b="1" dirty="0">
                <a:solidFill>
                  <a:schemeClr val="bg1"/>
                </a:solidFill>
                <a:effectLst/>
                <a:latin typeface="Montserrat SemiBold" pitchFamily="2" charset="77"/>
              </a:rPr>
            </a:br>
            <a:r>
              <a:rPr lang="en-US" sz="1000" b="1" dirty="0">
                <a:solidFill>
                  <a:schemeClr val="bg1"/>
                </a:solidFill>
                <a:latin typeface="Montserrat SemiBold" pitchFamily="2" charset="77"/>
              </a:rPr>
              <a:t>Separated</a:t>
            </a:r>
            <a:br>
              <a:rPr lang="en-US" sz="1000" b="1" dirty="0">
                <a:solidFill>
                  <a:schemeClr val="bg1"/>
                </a:solidFill>
                <a:latin typeface="Montserrat SemiBold" pitchFamily="2" charset="77"/>
              </a:rPr>
            </a:br>
            <a:r>
              <a:rPr lang="en-US" sz="1000" b="1" dirty="0">
                <a:solidFill>
                  <a:schemeClr val="bg1"/>
                </a:solidFill>
                <a:effectLst/>
                <a:latin typeface="Montserrat SemiBold" pitchFamily="2" charset="77"/>
              </a:rPr>
              <a:t>Bubble Flow</a:t>
            </a:r>
          </a:p>
        </p:txBody>
      </p:sp>
      <p:sp>
        <p:nvSpPr>
          <p:cNvPr id="11" name="Content Placeholder 2">
            <a:extLst>
              <a:ext uri="{FF2B5EF4-FFF2-40B4-BE49-F238E27FC236}">
                <a16:creationId xmlns:a16="http://schemas.microsoft.com/office/drawing/2014/main" id="{6F5D215B-590A-7D35-D3C2-EF3EA0C68EAF}"/>
              </a:ext>
            </a:extLst>
          </p:cNvPr>
          <p:cNvSpPr txBox="1">
            <a:spLocks/>
          </p:cNvSpPr>
          <p:nvPr/>
        </p:nvSpPr>
        <p:spPr>
          <a:xfrm>
            <a:off x="8719789" y="5083048"/>
            <a:ext cx="1036137" cy="6924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66733D"/>
              </a:buClr>
              <a:buFont typeface="Arial" panose="020B0604020202020204" pitchFamily="34" charset="0"/>
              <a:buChar char="•"/>
              <a:defRPr sz="2800" b="0" i="0" kern="1200">
                <a:solidFill>
                  <a:schemeClr val="tx1"/>
                </a:solidFill>
                <a:latin typeface="Gotham Book" pitchFamily="2" charset="0"/>
                <a:ea typeface="+mn-ea"/>
                <a:cs typeface="Gotham Book" pitchFamily="2" charset="0"/>
              </a:defRPr>
            </a:lvl1pPr>
            <a:lvl2pPr marL="685800" indent="-228600" algn="l" defTabSz="914400" rtl="0" eaLnBrk="1" latinLnBrk="0" hangingPunct="1">
              <a:lnSpc>
                <a:spcPct val="90000"/>
              </a:lnSpc>
              <a:spcBef>
                <a:spcPts val="500"/>
              </a:spcBef>
              <a:buClr>
                <a:srgbClr val="66733D"/>
              </a:buClr>
              <a:buFont typeface="Arial" panose="020B0604020202020204" pitchFamily="34" charset="0"/>
              <a:buChar char="•"/>
              <a:defRPr sz="2400" b="0" i="0" kern="1200">
                <a:solidFill>
                  <a:schemeClr val="tx1"/>
                </a:solidFill>
                <a:latin typeface="Gotham Book" pitchFamily="2" charset="0"/>
                <a:ea typeface="+mn-ea"/>
                <a:cs typeface="Gotham Book" pitchFamily="2" charset="0"/>
              </a:defRPr>
            </a:lvl2pPr>
            <a:lvl3pPr marL="1143000" indent="-228600" algn="l" defTabSz="914400" rtl="0" eaLnBrk="1" latinLnBrk="0" hangingPunct="1">
              <a:lnSpc>
                <a:spcPct val="90000"/>
              </a:lnSpc>
              <a:spcBef>
                <a:spcPts val="500"/>
              </a:spcBef>
              <a:buClr>
                <a:srgbClr val="66733D"/>
              </a:buClr>
              <a:buFont typeface="Arial" panose="020B0604020202020204" pitchFamily="34" charset="0"/>
              <a:buChar char="•"/>
              <a:defRPr sz="2000" b="0" i="0" kern="1200">
                <a:solidFill>
                  <a:schemeClr val="tx1"/>
                </a:solidFill>
                <a:latin typeface="Gotham Book" pitchFamily="2" charset="0"/>
                <a:ea typeface="+mn-ea"/>
                <a:cs typeface="Gotham Book" pitchFamily="2" charset="0"/>
              </a:defRPr>
            </a:lvl3pPr>
            <a:lvl4pPr marL="1600200" indent="-228600" algn="l" defTabSz="914400" rtl="0" eaLnBrk="1" latinLnBrk="0" hangingPunct="1">
              <a:lnSpc>
                <a:spcPct val="90000"/>
              </a:lnSpc>
              <a:spcBef>
                <a:spcPts val="500"/>
              </a:spcBef>
              <a:buClr>
                <a:srgbClr val="66733D"/>
              </a:buClr>
              <a:buFont typeface="Arial" panose="020B0604020202020204" pitchFamily="34" charset="0"/>
              <a:buChar char="•"/>
              <a:defRPr sz="1800" b="0" i="0" kern="1200">
                <a:solidFill>
                  <a:schemeClr val="tx1"/>
                </a:solidFill>
                <a:latin typeface="Gotham Book" pitchFamily="2" charset="0"/>
                <a:ea typeface="+mn-ea"/>
                <a:cs typeface="Gotham Book" pitchFamily="2" charset="0"/>
              </a:defRPr>
            </a:lvl4pPr>
            <a:lvl5pPr marL="2057400" indent="-228600" algn="l" defTabSz="914400" rtl="0" eaLnBrk="1" latinLnBrk="0" hangingPunct="1">
              <a:lnSpc>
                <a:spcPct val="90000"/>
              </a:lnSpc>
              <a:spcBef>
                <a:spcPts val="500"/>
              </a:spcBef>
              <a:buClr>
                <a:srgbClr val="66733D"/>
              </a:buClr>
              <a:buFont typeface="Arial" panose="020B0604020202020204" pitchFamily="34" charset="0"/>
              <a:buChar char="•"/>
              <a:defRPr sz="1800" b="0" i="0" kern="1200">
                <a:solidFill>
                  <a:schemeClr val="tx1"/>
                </a:solidFill>
                <a:latin typeface="Gotham Book" pitchFamily="2" charset="0"/>
                <a:ea typeface="+mn-ea"/>
                <a:cs typeface="Gotham Book"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000" b="1" dirty="0">
                <a:solidFill>
                  <a:schemeClr val="bg1"/>
                </a:solidFill>
                <a:effectLst/>
                <a:latin typeface="Montserrat SemiBold" pitchFamily="2" charset="77"/>
              </a:rPr>
              <a:t>Interacting</a:t>
            </a:r>
            <a:br>
              <a:rPr lang="en-US" sz="1000" b="1" dirty="0">
                <a:solidFill>
                  <a:schemeClr val="bg1"/>
                </a:solidFill>
                <a:latin typeface="Montserrat SemiBold" pitchFamily="2" charset="77"/>
              </a:rPr>
            </a:br>
            <a:r>
              <a:rPr lang="en-US" sz="1000" b="1" dirty="0">
                <a:solidFill>
                  <a:schemeClr val="bg1"/>
                </a:solidFill>
                <a:effectLst/>
                <a:latin typeface="Montserrat SemiBold" pitchFamily="2" charset="77"/>
              </a:rPr>
              <a:t>Bubble </a:t>
            </a:r>
            <a:br>
              <a:rPr lang="en-US" sz="1000" b="1" dirty="0">
                <a:solidFill>
                  <a:schemeClr val="bg1"/>
                </a:solidFill>
                <a:effectLst/>
                <a:latin typeface="Montserrat SemiBold" pitchFamily="2" charset="77"/>
              </a:rPr>
            </a:br>
            <a:r>
              <a:rPr lang="en-US" sz="1000" b="1" dirty="0">
                <a:solidFill>
                  <a:schemeClr val="bg1"/>
                </a:solidFill>
                <a:effectLst/>
                <a:latin typeface="Montserrat SemiBold" pitchFamily="2" charset="77"/>
              </a:rPr>
              <a:t>Flow</a:t>
            </a:r>
          </a:p>
        </p:txBody>
      </p:sp>
      <p:sp>
        <p:nvSpPr>
          <p:cNvPr id="12" name="Content Placeholder 2">
            <a:extLst>
              <a:ext uri="{FF2B5EF4-FFF2-40B4-BE49-F238E27FC236}">
                <a16:creationId xmlns:a16="http://schemas.microsoft.com/office/drawing/2014/main" id="{451F746D-F2A4-F7AA-A33A-36313422B758}"/>
              </a:ext>
            </a:extLst>
          </p:cNvPr>
          <p:cNvSpPr txBox="1">
            <a:spLocks/>
          </p:cNvSpPr>
          <p:nvPr/>
        </p:nvSpPr>
        <p:spPr>
          <a:xfrm>
            <a:off x="9634189" y="5083048"/>
            <a:ext cx="1036137" cy="6924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66733D"/>
              </a:buClr>
              <a:buFont typeface="Arial" panose="020B0604020202020204" pitchFamily="34" charset="0"/>
              <a:buChar char="•"/>
              <a:defRPr sz="2800" b="0" i="0" kern="1200">
                <a:solidFill>
                  <a:schemeClr val="tx1"/>
                </a:solidFill>
                <a:latin typeface="Gotham Book" pitchFamily="2" charset="0"/>
                <a:ea typeface="+mn-ea"/>
                <a:cs typeface="Gotham Book" pitchFamily="2" charset="0"/>
              </a:defRPr>
            </a:lvl1pPr>
            <a:lvl2pPr marL="685800" indent="-228600" algn="l" defTabSz="914400" rtl="0" eaLnBrk="1" latinLnBrk="0" hangingPunct="1">
              <a:lnSpc>
                <a:spcPct val="90000"/>
              </a:lnSpc>
              <a:spcBef>
                <a:spcPts val="500"/>
              </a:spcBef>
              <a:buClr>
                <a:srgbClr val="66733D"/>
              </a:buClr>
              <a:buFont typeface="Arial" panose="020B0604020202020204" pitchFamily="34" charset="0"/>
              <a:buChar char="•"/>
              <a:defRPr sz="2400" b="0" i="0" kern="1200">
                <a:solidFill>
                  <a:schemeClr val="tx1"/>
                </a:solidFill>
                <a:latin typeface="Gotham Book" pitchFamily="2" charset="0"/>
                <a:ea typeface="+mn-ea"/>
                <a:cs typeface="Gotham Book" pitchFamily="2" charset="0"/>
              </a:defRPr>
            </a:lvl2pPr>
            <a:lvl3pPr marL="1143000" indent="-228600" algn="l" defTabSz="914400" rtl="0" eaLnBrk="1" latinLnBrk="0" hangingPunct="1">
              <a:lnSpc>
                <a:spcPct val="90000"/>
              </a:lnSpc>
              <a:spcBef>
                <a:spcPts val="500"/>
              </a:spcBef>
              <a:buClr>
                <a:srgbClr val="66733D"/>
              </a:buClr>
              <a:buFont typeface="Arial" panose="020B0604020202020204" pitchFamily="34" charset="0"/>
              <a:buChar char="•"/>
              <a:defRPr sz="2000" b="0" i="0" kern="1200">
                <a:solidFill>
                  <a:schemeClr val="tx1"/>
                </a:solidFill>
                <a:latin typeface="Gotham Book" pitchFamily="2" charset="0"/>
                <a:ea typeface="+mn-ea"/>
                <a:cs typeface="Gotham Book" pitchFamily="2" charset="0"/>
              </a:defRPr>
            </a:lvl3pPr>
            <a:lvl4pPr marL="1600200" indent="-228600" algn="l" defTabSz="914400" rtl="0" eaLnBrk="1" latinLnBrk="0" hangingPunct="1">
              <a:lnSpc>
                <a:spcPct val="90000"/>
              </a:lnSpc>
              <a:spcBef>
                <a:spcPts val="500"/>
              </a:spcBef>
              <a:buClr>
                <a:srgbClr val="66733D"/>
              </a:buClr>
              <a:buFont typeface="Arial" panose="020B0604020202020204" pitchFamily="34" charset="0"/>
              <a:buChar char="•"/>
              <a:defRPr sz="1800" b="0" i="0" kern="1200">
                <a:solidFill>
                  <a:schemeClr val="tx1"/>
                </a:solidFill>
                <a:latin typeface="Gotham Book" pitchFamily="2" charset="0"/>
                <a:ea typeface="+mn-ea"/>
                <a:cs typeface="Gotham Book" pitchFamily="2" charset="0"/>
              </a:defRPr>
            </a:lvl4pPr>
            <a:lvl5pPr marL="2057400" indent="-228600" algn="l" defTabSz="914400" rtl="0" eaLnBrk="1" latinLnBrk="0" hangingPunct="1">
              <a:lnSpc>
                <a:spcPct val="90000"/>
              </a:lnSpc>
              <a:spcBef>
                <a:spcPts val="500"/>
              </a:spcBef>
              <a:buClr>
                <a:srgbClr val="66733D"/>
              </a:buClr>
              <a:buFont typeface="Arial" panose="020B0604020202020204" pitchFamily="34" charset="0"/>
              <a:buChar char="•"/>
              <a:defRPr sz="1800" b="0" i="0" kern="1200">
                <a:solidFill>
                  <a:schemeClr val="tx1"/>
                </a:solidFill>
                <a:latin typeface="Gotham Book" pitchFamily="2" charset="0"/>
                <a:ea typeface="+mn-ea"/>
                <a:cs typeface="Gotham Book"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000" b="1" dirty="0">
                <a:solidFill>
                  <a:schemeClr val="bg1"/>
                </a:solidFill>
                <a:effectLst/>
                <a:latin typeface="Montserrat SemiBold" pitchFamily="2" charset="77"/>
              </a:rPr>
              <a:t>Churn Turbulent</a:t>
            </a:r>
            <a:br>
              <a:rPr lang="en-US" sz="1000" b="1" dirty="0">
                <a:solidFill>
                  <a:schemeClr val="bg1"/>
                </a:solidFill>
                <a:latin typeface="Montserrat SemiBold" pitchFamily="2" charset="77"/>
              </a:rPr>
            </a:br>
            <a:r>
              <a:rPr lang="en-US" sz="1000" b="1" dirty="0">
                <a:solidFill>
                  <a:schemeClr val="bg1"/>
                </a:solidFill>
                <a:effectLst/>
                <a:latin typeface="Montserrat SemiBold" pitchFamily="2" charset="77"/>
              </a:rPr>
              <a:t>Bubble </a:t>
            </a:r>
            <a:br>
              <a:rPr lang="en-US" sz="1000" b="1" dirty="0">
                <a:solidFill>
                  <a:schemeClr val="bg1"/>
                </a:solidFill>
                <a:effectLst/>
                <a:latin typeface="Montserrat SemiBold" pitchFamily="2" charset="77"/>
              </a:rPr>
            </a:br>
            <a:r>
              <a:rPr lang="en-US" sz="1000" b="1" dirty="0">
                <a:solidFill>
                  <a:schemeClr val="bg1"/>
                </a:solidFill>
                <a:effectLst/>
                <a:latin typeface="Montserrat SemiBold" pitchFamily="2" charset="77"/>
              </a:rPr>
              <a:t>Flow</a:t>
            </a:r>
          </a:p>
        </p:txBody>
      </p:sp>
      <p:sp>
        <p:nvSpPr>
          <p:cNvPr id="13" name="Content Placeholder 2">
            <a:extLst>
              <a:ext uri="{FF2B5EF4-FFF2-40B4-BE49-F238E27FC236}">
                <a16:creationId xmlns:a16="http://schemas.microsoft.com/office/drawing/2014/main" id="{CF090999-2C44-17A7-C1E3-A840931E6362}"/>
              </a:ext>
            </a:extLst>
          </p:cNvPr>
          <p:cNvSpPr txBox="1">
            <a:spLocks/>
          </p:cNvSpPr>
          <p:nvPr/>
        </p:nvSpPr>
        <p:spPr>
          <a:xfrm>
            <a:off x="10608062" y="5083048"/>
            <a:ext cx="1036137" cy="6924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66733D"/>
              </a:buClr>
              <a:buFont typeface="Arial" panose="020B0604020202020204" pitchFamily="34" charset="0"/>
              <a:buChar char="•"/>
              <a:defRPr sz="2800" b="0" i="0" kern="1200">
                <a:solidFill>
                  <a:schemeClr val="tx1"/>
                </a:solidFill>
                <a:latin typeface="Gotham Book" pitchFamily="2" charset="0"/>
                <a:ea typeface="+mn-ea"/>
                <a:cs typeface="Gotham Book" pitchFamily="2" charset="0"/>
              </a:defRPr>
            </a:lvl1pPr>
            <a:lvl2pPr marL="685800" indent="-228600" algn="l" defTabSz="914400" rtl="0" eaLnBrk="1" latinLnBrk="0" hangingPunct="1">
              <a:lnSpc>
                <a:spcPct val="90000"/>
              </a:lnSpc>
              <a:spcBef>
                <a:spcPts val="500"/>
              </a:spcBef>
              <a:buClr>
                <a:srgbClr val="66733D"/>
              </a:buClr>
              <a:buFont typeface="Arial" panose="020B0604020202020204" pitchFamily="34" charset="0"/>
              <a:buChar char="•"/>
              <a:defRPr sz="2400" b="0" i="0" kern="1200">
                <a:solidFill>
                  <a:schemeClr val="tx1"/>
                </a:solidFill>
                <a:latin typeface="Gotham Book" pitchFamily="2" charset="0"/>
                <a:ea typeface="+mn-ea"/>
                <a:cs typeface="Gotham Book" pitchFamily="2" charset="0"/>
              </a:defRPr>
            </a:lvl2pPr>
            <a:lvl3pPr marL="1143000" indent="-228600" algn="l" defTabSz="914400" rtl="0" eaLnBrk="1" latinLnBrk="0" hangingPunct="1">
              <a:lnSpc>
                <a:spcPct val="90000"/>
              </a:lnSpc>
              <a:spcBef>
                <a:spcPts val="500"/>
              </a:spcBef>
              <a:buClr>
                <a:srgbClr val="66733D"/>
              </a:buClr>
              <a:buFont typeface="Arial" panose="020B0604020202020204" pitchFamily="34" charset="0"/>
              <a:buChar char="•"/>
              <a:defRPr sz="2000" b="0" i="0" kern="1200">
                <a:solidFill>
                  <a:schemeClr val="tx1"/>
                </a:solidFill>
                <a:latin typeface="Gotham Book" pitchFamily="2" charset="0"/>
                <a:ea typeface="+mn-ea"/>
                <a:cs typeface="Gotham Book" pitchFamily="2" charset="0"/>
              </a:defRPr>
            </a:lvl3pPr>
            <a:lvl4pPr marL="1600200" indent="-228600" algn="l" defTabSz="914400" rtl="0" eaLnBrk="1" latinLnBrk="0" hangingPunct="1">
              <a:lnSpc>
                <a:spcPct val="90000"/>
              </a:lnSpc>
              <a:spcBef>
                <a:spcPts val="500"/>
              </a:spcBef>
              <a:buClr>
                <a:srgbClr val="66733D"/>
              </a:buClr>
              <a:buFont typeface="Arial" panose="020B0604020202020204" pitchFamily="34" charset="0"/>
              <a:buChar char="•"/>
              <a:defRPr sz="1800" b="0" i="0" kern="1200">
                <a:solidFill>
                  <a:schemeClr val="tx1"/>
                </a:solidFill>
                <a:latin typeface="Gotham Book" pitchFamily="2" charset="0"/>
                <a:ea typeface="+mn-ea"/>
                <a:cs typeface="Gotham Book" pitchFamily="2" charset="0"/>
              </a:defRPr>
            </a:lvl4pPr>
            <a:lvl5pPr marL="2057400" indent="-228600" algn="l" defTabSz="914400" rtl="0" eaLnBrk="1" latinLnBrk="0" hangingPunct="1">
              <a:lnSpc>
                <a:spcPct val="90000"/>
              </a:lnSpc>
              <a:spcBef>
                <a:spcPts val="500"/>
              </a:spcBef>
              <a:buClr>
                <a:srgbClr val="66733D"/>
              </a:buClr>
              <a:buFont typeface="Arial" panose="020B0604020202020204" pitchFamily="34" charset="0"/>
              <a:buChar char="•"/>
              <a:defRPr sz="1800" b="0" i="0" kern="1200">
                <a:solidFill>
                  <a:schemeClr val="tx1"/>
                </a:solidFill>
                <a:latin typeface="Gotham Book" pitchFamily="2" charset="0"/>
                <a:ea typeface="+mn-ea"/>
                <a:cs typeface="Gotham Book"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000" b="1" dirty="0">
                <a:solidFill>
                  <a:schemeClr val="bg1"/>
                </a:solidFill>
                <a:effectLst/>
                <a:latin typeface="Montserrat SemiBold" pitchFamily="2" charset="77"/>
              </a:rPr>
              <a:t>Clustered</a:t>
            </a:r>
            <a:br>
              <a:rPr lang="en-US" sz="1000" b="1" dirty="0">
                <a:solidFill>
                  <a:schemeClr val="bg1"/>
                </a:solidFill>
                <a:latin typeface="Montserrat SemiBold" pitchFamily="2" charset="77"/>
              </a:rPr>
            </a:br>
            <a:r>
              <a:rPr lang="en-US" sz="1000" b="1" dirty="0">
                <a:solidFill>
                  <a:schemeClr val="bg1"/>
                </a:solidFill>
                <a:latin typeface="Montserrat SemiBold" pitchFamily="2" charset="77"/>
              </a:rPr>
              <a:t>Bubble</a:t>
            </a:r>
            <a:br>
              <a:rPr lang="en-US" sz="1000" b="1" dirty="0">
                <a:solidFill>
                  <a:schemeClr val="bg1"/>
                </a:solidFill>
                <a:latin typeface="Montserrat SemiBold" pitchFamily="2" charset="77"/>
              </a:rPr>
            </a:br>
            <a:r>
              <a:rPr lang="en-US" sz="1000" b="1" dirty="0">
                <a:solidFill>
                  <a:schemeClr val="bg1"/>
                </a:solidFill>
                <a:latin typeface="Montserrat SemiBold" pitchFamily="2" charset="77"/>
              </a:rPr>
              <a:t>Flow</a:t>
            </a:r>
            <a:endParaRPr lang="en-US" sz="1000" b="1" dirty="0">
              <a:solidFill>
                <a:schemeClr val="bg1"/>
              </a:solidFill>
              <a:effectLst/>
              <a:latin typeface="Montserrat SemiBold" pitchFamily="2" charset="77"/>
            </a:endParaRPr>
          </a:p>
        </p:txBody>
      </p:sp>
    </p:spTree>
    <p:extLst>
      <p:ext uri="{BB962C8B-B14F-4D97-AF65-F5344CB8AC3E}">
        <p14:creationId xmlns:p14="http://schemas.microsoft.com/office/powerpoint/2010/main" val="1209533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5ADF684-2F16-275E-46B2-17B17C407301}"/>
              </a:ext>
            </a:extLst>
          </p:cNvPr>
          <p:cNvSpPr>
            <a:spLocks noGrp="1"/>
          </p:cNvSpPr>
          <p:nvPr>
            <p:ph type="title"/>
          </p:nvPr>
        </p:nvSpPr>
        <p:spPr/>
        <p:txBody>
          <a:bodyPr>
            <a:normAutofit/>
          </a:bodyPr>
          <a:lstStyle/>
          <a:p>
            <a:r>
              <a:rPr lang="en-US" dirty="0"/>
              <a:t>The Smart Valve Solution</a:t>
            </a:r>
          </a:p>
        </p:txBody>
      </p:sp>
      <p:pic>
        <p:nvPicPr>
          <p:cNvPr id="18" name="Content Placeholder 17">
            <a:extLst>
              <a:ext uri="{FF2B5EF4-FFF2-40B4-BE49-F238E27FC236}">
                <a16:creationId xmlns:a16="http://schemas.microsoft.com/office/drawing/2014/main" id="{2D8700DB-E47D-9BA2-E801-64AD1BA190D7}"/>
              </a:ext>
            </a:extLst>
          </p:cNvPr>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a:stretch/>
        </p:blipFill>
        <p:spPr>
          <a:xfrm>
            <a:off x="577049" y="1278542"/>
            <a:ext cx="10990556" cy="2205337"/>
          </a:xfrm>
        </p:spPr>
      </p:pic>
      <p:sp>
        <p:nvSpPr>
          <p:cNvPr id="19" name="Content Placeholder 2">
            <a:extLst>
              <a:ext uri="{FF2B5EF4-FFF2-40B4-BE49-F238E27FC236}">
                <a16:creationId xmlns:a16="http://schemas.microsoft.com/office/drawing/2014/main" id="{F5812182-5F64-1D6B-4A31-8B697EE929FE}"/>
              </a:ext>
            </a:extLst>
          </p:cNvPr>
          <p:cNvSpPr txBox="1">
            <a:spLocks/>
          </p:cNvSpPr>
          <p:nvPr/>
        </p:nvSpPr>
        <p:spPr>
          <a:xfrm>
            <a:off x="3757388" y="3158700"/>
            <a:ext cx="1036137" cy="6924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66733D"/>
              </a:buClr>
              <a:buFont typeface="Arial" panose="020B0604020202020204" pitchFamily="34" charset="0"/>
              <a:buChar char="•"/>
              <a:defRPr sz="2800" b="0" i="0" kern="1200">
                <a:solidFill>
                  <a:schemeClr val="tx1"/>
                </a:solidFill>
                <a:latin typeface="Gotham Book" pitchFamily="2" charset="0"/>
                <a:ea typeface="+mn-ea"/>
                <a:cs typeface="Gotham Book" pitchFamily="2" charset="0"/>
              </a:defRPr>
            </a:lvl1pPr>
            <a:lvl2pPr marL="685800" indent="-228600" algn="l" defTabSz="914400" rtl="0" eaLnBrk="1" latinLnBrk="0" hangingPunct="1">
              <a:lnSpc>
                <a:spcPct val="90000"/>
              </a:lnSpc>
              <a:spcBef>
                <a:spcPts val="500"/>
              </a:spcBef>
              <a:buClr>
                <a:srgbClr val="66733D"/>
              </a:buClr>
              <a:buFont typeface="Arial" panose="020B0604020202020204" pitchFamily="34" charset="0"/>
              <a:buChar char="•"/>
              <a:defRPr sz="2400" b="0" i="0" kern="1200">
                <a:solidFill>
                  <a:schemeClr val="tx1"/>
                </a:solidFill>
                <a:latin typeface="Gotham Book" pitchFamily="2" charset="0"/>
                <a:ea typeface="+mn-ea"/>
                <a:cs typeface="Gotham Book" pitchFamily="2" charset="0"/>
              </a:defRPr>
            </a:lvl2pPr>
            <a:lvl3pPr marL="1143000" indent="-228600" algn="l" defTabSz="914400" rtl="0" eaLnBrk="1" latinLnBrk="0" hangingPunct="1">
              <a:lnSpc>
                <a:spcPct val="90000"/>
              </a:lnSpc>
              <a:spcBef>
                <a:spcPts val="500"/>
              </a:spcBef>
              <a:buClr>
                <a:srgbClr val="66733D"/>
              </a:buClr>
              <a:buFont typeface="Arial" panose="020B0604020202020204" pitchFamily="34" charset="0"/>
              <a:buChar char="•"/>
              <a:defRPr sz="2000" b="0" i="0" kern="1200">
                <a:solidFill>
                  <a:schemeClr val="tx1"/>
                </a:solidFill>
                <a:latin typeface="Gotham Book" pitchFamily="2" charset="0"/>
                <a:ea typeface="+mn-ea"/>
                <a:cs typeface="Gotham Book" pitchFamily="2" charset="0"/>
              </a:defRPr>
            </a:lvl3pPr>
            <a:lvl4pPr marL="1600200" indent="-228600" algn="l" defTabSz="914400" rtl="0" eaLnBrk="1" latinLnBrk="0" hangingPunct="1">
              <a:lnSpc>
                <a:spcPct val="90000"/>
              </a:lnSpc>
              <a:spcBef>
                <a:spcPts val="500"/>
              </a:spcBef>
              <a:buClr>
                <a:srgbClr val="66733D"/>
              </a:buClr>
              <a:buFont typeface="Arial" panose="020B0604020202020204" pitchFamily="34" charset="0"/>
              <a:buChar char="•"/>
              <a:defRPr sz="1800" b="0" i="0" kern="1200">
                <a:solidFill>
                  <a:schemeClr val="tx1"/>
                </a:solidFill>
                <a:latin typeface="Gotham Book" pitchFamily="2" charset="0"/>
                <a:ea typeface="+mn-ea"/>
                <a:cs typeface="Gotham Book" pitchFamily="2" charset="0"/>
              </a:defRPr>
            </a:lvl4pPr>
            <a:lvl5pPr marL="2057400" indent="-228600" algn="l" defTabSz="914400" rtl="0" eaLnBrk="1" latinLnBrk="0" hangingPunct="1">
              <a:lnSpc>
                <a:spcPct val="90000"/>
              </a:lnSpc>
              <a:spcBef>
                <a:spcPts val="500"/>
              </a:spcBef>
              <a:buClr>
                <a:srgbClr val="66733D"/>
              </a:buClr>
              <a:buFont typeface="Arial" panose="020B0604020202020204" pitchFamily="34" charset="0"/>
              <a:buChar char="•"/>
              <a:defRPr sz="1800" b="0" i="0" kern="1200">
                <a:solidFill>
                  <a:schemeClr val="tx1"/>
                </a:solidFill>
                <a:latin typeface="Gotham Book" pitchFamily="2" charset="0"/>
                <a:ea typeface="+mn-ea"/>
                <a:cs typeface="Gotham Book"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b="1" dirty="0">
                <a:solidFill>
                  <a:schemeClr val="tx2"/>
                </a:solidFill>
                <a:effectLst/>
                <a:latin typeface="Montserrat SemiBold" pitchFamily="2" charset="77"/>
              </a:rPr>
              <a:t>Water</a:t>
            </a:r>
            <a:br>
              <a:rPr lang="en-US" sz="1600" b="1" dirty="0">
                <a:solidFill>
                  <a:schemeClr val="tx2"/>
                </a:solidFill>
                <a:latin typeface="Montserrat SemiBold" pitchFamily="2" charset="77"/>
              </a:rPr>
            </a:br>
            <a:r>
              <a:rPr lang="en-US" sz="1600" b="1" dirty="0">
                <a:solidFill>
                  <a:schemeClr val="tx2"/>
                </a:solidFill>
                <a:latin typeface="Montserrat SemiBold" pitchFamily="2" charset="77"/>
              </a:rPr>
              <a:t>Meter</a:t>
            </a:r>
            <a:endParaRPr lang="en-US" sz="1600" b="1" dirty="0">
              <a:solidFill>
                <a:schemeClr val="tx2"/>
              </a:solidFill>
              <a:effectLst/>
              <a:latin typeface="Montserrat SemiBold" pitchFamily="2" charset="77"/>
            </a:endParaRPr>
          </a:p>
        </p:txBody>
      </p:sp>
      <p:sp>
        <p:nvSpPr>
          <p:cNvPr id="20" name="Content Placeholder 2">
            <a:extLst>
              <a:ext uri="{FF2B5EF4-FFF2-40B4-BE49-F238E27FC236}">
                <a16:creationId xmlns:a16="http://schemas.microsoft.com/office/drawing/2014/main" id="{875D7B86-3CFE-28EF-EC43-4821B896C2A7}"/>
              </a:ext>
            </a:extLst>
          </p:cNvPr>
          <p:cNvSpPr txBox="1">
            <a:spLocks/>
          </p:cNvSpPr>
          <p:nvPr/>
        </p:nvSpPr>
        <p:spPr>
          <a:xfrm>
            <a:off x="7398478" y="3158699"/>
            <a:ext cx="4169128" cy="12385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66733D"/>
              </a:buClr>
              <a:buFont typeface="Arial" panose="020B0604020202020204" pitchFamily="34" charset="0"/>
              <a:buChar char="•"/>
              <a:defRPr sz="2800" b="0" i="0" kern="1200">
                <a:solidFill>
                  <a:schemeClr val="tx1"/>
                </a:solidFill>
                <a:latin typeface="Gotham Book" pitchFamily="2" charset="0"/>
                <a:ea typeface="+mn-ea"/>
                <a:cs typeface="Gotham Book" pitchFamily="2" charset="0"/>
              </a:defRPr>
            </a:lvl1pPr>
            <a:lvl2pPr marL="685800" indent="-228600" algn="l" defTabSz="914400" rtl="0" eaLnBrk="1" latinLnBrk="0" hangingPunct="1">
              <a:lnSpc>
                <a:spcPct val="90000"/>
              </a:lnSpc>
              <a:spcBef>
                <a:spcPts val="500"/>
              </a:spcBef>
              <a:buClr>
                <a:srgbClr val="66733D"/>
              </a:buClr>
              <a:buFont typeface="Arial" panose="020B0604020202020204" pitchFamily="34" charset="0"/>
              <a:buChar char="•"/>
              <a:defRPr sz="2400" b="0" i="0" kern="1200">
                <a:solidFill>
                  <a:schemeClr val="tx1"/>
                </a:solidFill>
                <a:latin typeface="Gotham Book" pitchFamily="2" charset="0"/>
                <a:ea typeface="+mn-ea"/>
                <a:cs typeface="Gotham Book" pitchFamily="2" charset="0"/>
              </a:defRPr>
            </a:lvl2pPr>
            <a:lvl3pPr marL="1143000" indent="-228600" algn="l" defTabSz="914400" rtl="0" eaLnBrk="1" latinLnBrk="0" hangingPunct="1">
              <a:lnSpc>
                <a:spcPct val="90000"/>
              </a:lnSpc>
              <a:spcBef>
                <a:spcPts val="500"/>
              </a:spcBef>
              <a:buClr>
                <a:srgbClr val="66733D"/>
              </a:buClr>
              <a:buFont typeface="Arial" panose="020B0604020202020204" pitchFamily="34" charset="0"/>
              <a:buChar char="•"/>
              <a:defRPr sz="2000" b="0" i="0" kern="1200">
                <a:solidFill>
                  <a:schemeClr val="tx1"/>
                </a:solidFill>
                <a:latin typeface="Gotham Book" pitchFamily="2" charset="0"/>
                <a:ea typeface="+mn-ea"/>
                <a:cs typeface="Gotham Book" pitchFamily="2" charset="0"/>
              </a:defRPr>
            </a:lvl3pPr>
            <a:lvl4pPr marL="1600200" indent="-228600" algn="l" defTabSz="914400" rtl="0" eaLnBrk="1" latinLnBrk="0" hangingPunct="1">
              <a:lnSpc>
                <a:spcPct val="90000"/>
              </a:lnSpc>
              <a:spcBef>
                <a:spcPts val="500"/>
              </a:spcBef>
              <a:buClr>
                <a:srgbClr val="66733D"/>
              </a:buClr>
              <a:buFont typeface="Arial" panose="020B0604020202020204" pitchFamily="34" charset="0"/>
              <a:buChar char="•"/>
              <a:defRPr sz="1800" b="0" i="0" kern="1200">
                <a:solidFill>
                  <a:schemeClr val="tx1"/>
                </a:solidFill>
                <a:latin typeface="Gotham Book" pitchFamily="2" charset="0"/>
                <a:ea typeface="+mn-ea"/>
                <a:cs typeface="Gotham Book" pitchFamily="2" charset="0"/>
              </a:defRPr>
            </a:lvl4pPr>
            <a:lvl5pPr marL="2057400" indent="-228600" algn="l" defTabSz="914400" rtl="0" eaLnBrk="1" latinLnBrk="0" hangingPunct="1">
              <a:lnSpc>
                <a:spcPct val="90000"/>
              </a:lnSpc>
              <a:spcBef>
                <a:spcPts val="500"/>
              </a:spcBef>
              <a:buClr>
                <a:srgbClr val="66733D"/>
              </a:buClr>
              <a:buFont typeface="Arial" panose="020B0604020202020204" pitchFamily="34" charset="0"/>
              <a:buChar char="•"/>
              <a:defRPr sz="1800" b="0" i="0" kern="1200">
                <a:solidFill>
                  <a:schemeClr val="tx1"/>
                </a:solidFill>
                <a:latin typeface="Gotham Book" pitchFamily="2" charset="0"/>
                <a:ea typeface="+mn-ea"/>
                <a:cs typeface="Gotham Book"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solidFill>
                  <a:schemeClr val="tx2"/>
                </a:solidFill>
                <a:effectLst/>
                <a:latin typeface="Montserrat SemiBold" pitchFamily="2" charset="77"/>
              </a:rPr>
              <a:t>Install after water meter and before pressure reducer or boost pump. Soon after the backflow preventer </a:t>
            </a:r>
            <a:br>
              <a:rPr lang="en-US" sz="1600" b="1" dirty="0">
                <a:solidFill>
                  <a:schemeClr val="tx2"/>
                </a:solidFill>
                <a:effectLst/>
                <a:latin typeface="Montserrat SemiBold" pitchFamily="2" charset="77"/>
              </a:rPr>
            </a:br>
            <a:r>
              <a:rPr lang="en-US" sz="1600" b="1" dirty="0">
                <a:solidFill>
                  <a:schemeClr val="tx2"/>
                </a:solidFill>
                <a:effectLst/>
                <a:latin typeface="Montserrat SemiBold" pitchFamily="2" charset="77"/>
              </a:rPr>
              <a:t>is usually a good place.</a:t>
            </a:r>
          </a:p>
        </p:txBody>
      </p:sp>
      <p:sp>
        <p:nvSpPr>
          <p:cNvPr id="21" name="Title 5">
            <a:extLst>
              <a:ext uri="{FF2B5EF4-FFF2-40B4-BE49-F238E27FC236}">
                <a16:creationId xmlns:a16="http://schemas.microsoft.com/office/drawing/2014/main" id="{C3C8C7E6-95DB-DAA6-1442-8B04701FAD5C}"/>
              </a:ext>
            </a:extLst>
          </p:cNvPr>
          <p:cNvSpPr txBox="1">
            <a:spLocks/>
          </p:cNvSpPr>
          <p:nvPr/>
        </p:nvSpPr>
        <p:spPr>
          <a:xfrm>
            <a:off x="838200" y="4555385"/>
            <a:ext cx="10515600" cy="9134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Montserrat" pitchFamily="2" charset="77"/>
                <a:ea typeface="+mj-ea"/>
                <a:cs typeface="+mj-cs"/>
              </a:defRPr>
            </a:lvl1pPr>
          </a:lstStyle>
          <a:p>
            <a:r>
              <a:rPr lang="en-US" i="1" dirty="0">
                <a:solidFill>
                  <a:schemeClr val="bg1"/>
                </a:solidFill>
              </a:rPr>
              <a:t>How does this work?</a:t>
            </a:r>
          </a:p>
        </p:txBody>
      </p:sp>
    </p:spTree>
    <p:extLst>
      <p:ext uri="{BB962C8B-B14F-4D97-AF65-F5344CB8AC3E}">
        <p14:creationId xmlns:p14="http://schemas.microsoft.com/office/powerpoint/2010/main" val="4060058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5ADF684-2F16-275E-46B2-17B17C407301}"/>
              </a:ext>
            </a:extLst>
          </p:cNvPr>
          <p:cNvSpPr>
            <a:spLocks noGrp="1"/>
          </p:cNvSpPr>
          <p:nvPr>
            <p:ph type="title"/>
          </p:nvPr>
        </p:nvSpPr>
        <p:spPr/>
        <p:txBody>
          <a:bodyPr>
            <a:normAutofit/>
          </a:bodyPr>
          <a:lstStyle/>
          <a:p>
            <a:r>
              <a:rPr lang="en-US" dirty="0"/>
              <a:t>The Smart Valve Solution</a:t>
            </a:r>
          </a:p>
        </p:txBody>
      </p:sp>
      <p:pic>
        <p:nvPicPr>
          <p:cNvPr id="5" name="Content Placeholder 4">
            <a:extLst>
              <a:ext uri="{FF2B5EF4-FFF2-40B4-BE49-F238E27FC236}">
                <a16:creationId xmlns:a16="http://schemas.microsoft.com/office/drawing/2014/main" id="{777DA03B-9B58-DB88-E59D-9AC197158084}"/>
              </a:ext>
            </a:extLst>
          </p:cNvPr>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t="25168" b="55858"/>
          <a:stretch/>
        </p:blipFill>
        <p:spPr>
          <a:xfrm>
            <a:off x="3934015" y="4084376"/>
            <a:ext cx="8424062" cy="2068497"/>
          </a:xfrm>
        </p:spPr>
      </p:pic>
      <p:sp>
        <p:nvSpPr>
          <p:cNvPr id="7" name="Content Placeholder 2">
            <a:extLst>
              <a:ext uri="{FF2B5EF4-FFF2-40B4-BE49-F238E27FC236}">
                <a16:creationId xmlns:a16="http://schemas.microsoft.com/office/drawing/2014/main" id="{9D22A2DA-238B-1F76-D019-1522A2FC3DEE}"/>
              </a:ext>
            </a:extLst>
          </p:cNvPr>
          <p:cNvSpPr txBox="1">
            <a:spLocks/>
          </p:cNvSpPr>
          <p:nvPr/>
        </p:nvSpPr>
        <p:spPr>
          <a:xfrm>
            <a:off x="957337" y="1425553"/>
            <a:ext cx="10903230" cy="31958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bg1"/>
              </a:buClr>
              <a:buFont typeface="Arial" panose="020B0604020202020204" pitchFamily="34" charset="0"/>
              <a:buChar char="•"/>
              <a:defRPr sz="2800" kern="1200">
                <a:solidFill>
                  <a:schemeClr val="tx2"/>
                </a:solidFill>
                <a:latin typeface="Montserrat" pitchFamily="2" charset="77"/>
                <a:ea typeface="+mn-ea"/>
                <a:cs typeface="+mn-cs"/>
              </a:defRPr>
            </a:lvl1pPr>
            <a:lvl2pPr marL="685800" indent="-228600" algn="l" defTabSz="914400" rtl="0" eaLnBrk="1" latinLnBrk="0" hangingPunct="1">
              <a:lnSpc>
                <a:spcPct val="90000"/>
              </a:lnSpc>
              <a:spcBef>
                <a:spcPts val="500"/>
              </a:spcBef>
              <a:buClr>
                <a:schemeClr val="bg1"/>
              </a:buClr>
              <a:buFont typeface="Arial" panose="020B0604020202020204" pitchFamily="34" charset="0"/>
              <a:buChar char="•"/>
              <a:defRPr sz="2400" kern="1200">
                <a:solidFill>
                  <a:schemeClr val="tx2"/>
                </a:solidFill>
                <a:latin typeface="Montserrat" pitchFamily="2" charset="77"/>
                <a:ea typeface="+mn-ea"/>
                <a:cs typeface="+mn-cs"/>
              </a:defRPr>
            </a:lvl2pPr>
            <a:lvl3pPr marL="1143000" indent="-228600" algn="l" defTabSz="914400" rtl="0" eaLnBrk="1" latinLnBrk="0" hangingPunct="1">
              <a:lnSpc>
                <a:spcPct val="90000"/>
              </a:lnSpc>
              <a:spcBef>
                <a:spcPts val="500"/>
              </a:spcBef>
              <a:buClr>
                <a:schemeClr val="bg1"/>
              </a:buClr>
              <a:buFont typeface="Arial" panose="020B0604020202020204" pitchFamily="34" charset="0"/>
              <a:buChar char="•"/>
              <a:defRPr sz="2000" kern="1200">
                <a:solidFill>
                  <a:schemeClr val="tx2"/>
                </a:solidFill>
                <a:latin typeface="Montserrat" pitchFamily="2" charset="77"/>
                <a:ea typeface="+mn-ea"/>
                <a:cs typeface="+mn-cs"/>
              </a:defRPr>
            </a:lvl3pPr>
            <a:lvl4pPr marL="1600200" indent="-228600" algn="l" defTabSz="914400" rtl="0" eaLnBrk="1" latinLnBrk="0" hangingPunct="1">
              <a:lnSpc>
                <a:spcPct val="90000"/>
              </a:lnSpc>
              <a:spcBef>
                <a:spcPts val="500"/>
              </a:spcBef>
              <a:buClr>
                <a:schemeClr val="bg1"/>
              </a:buClr>
              <a:buFont typeface="Arial" panose="020B0604020202020204" pitchFamily="34" charset="0"/>
              <a:buChar char="•"/>
              <a:defRPr sz="1800" kern="1200">
                <a:solidFill>
                  <a:schemeClr val="tx2"/>
                </a:solidFill>
                <a:latin typeface="Montserrat" pitchFamily="2" charset="77"/>
                <a:ea typeface="+mn-ea"/>
                <a:cs typeface="+mn-cs"/>
              </a:defRPr>
            </a:lvl4pPr>
            <a:lvl5pPr marL="2057400" indent="-228600" algn="l" defTabSz="914400" rtl="0" eaLnBrk="1" latinLnBrk="0" hangingPunct="1">
              <a:lnSpc>
                <a:spcPct val="90000"/>
              </a:lnSpc>
              <a:spcBef>
                <a:spcPts val="500"/>
              </a:spcBef>
              <a:buClr>
                <a:schemeClr val="bg1"/>
              </a:buClr>
              <a:buFont typeface="Arial" panose="020B0604020202020204" pitchFamily="34" charset="0"/>
              <a:buChar char="•"/>
              <a:defRPr sz="1800" kern="1200">
                <a:solidFill>
                  <a:schemeClr val="tx2"/>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The Smart Valve maintains a pressurized column of water UPSTREAM past the water meter that prevents the pressure drop caused by user demand from reaching the water meter, and therefore preventing air volume from increasing at the meter.</a:t>
            </a:r>
          </a:p>
          <a:p>
            <a:r>
              <a:rPr lang="en-US" sz="2400" dirty="0"/>
              <a:t>It eliminates turbulence and over spinning of the meter caused by surges and the sudden on and offs of typical water demand.</a:t>
            </a:r>
          </a:p>
          <a:p>
            <a:r>
              <a:rPr lang="en-US" sz="2400" dirty="0"/>
              <a:t>It keeps the flow rate within the range the meter was designed to accurately operate.</a:t>
            </a:r>
          </a:p>
          <a:p>
            <a:endParaRPr lang="en-US" sz="1800" dirty="0"/>
          </a:p>
        </p:txBody>
      </p:sp>
    </p:spTree>
    <p:extLst>
      <p:ext uri="{BB962C8B-B14F-4D97-AF65-F5344CB8AC3E}">
        <p14:creationId xmlns:p14="http://schemas.microsoft.com/office/powerpoint/2010/main" val="3074364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9CB380B-59EB-2E75-9B8A-293712379E2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960" y="-2"/>
            <a:ext cx="12194960" cy="6853564"/>
          </a:xfrm>
          <a:prstGeom prst="rect">
            <a:avLst/>
          </a:prstGeom>
        </p:spPr>
      </p:pic>
      <p:sp>
        <p:nvSpPr>
          <p:cNvPr id="12" name="Rectangle 11">
            <a:extLst>
              <a:ext uri="{FF2B5EF4-FFF2-40B4-BE49-F238E27FC236}">
                <a16:creationId xmlns:a16="http://schemas.microsoft.com/office/drawing/2014/main" id="{BBD0048C-E986-A6A6-503F-DE35E1D9D64B}"/>
              </a:ext>
            </a:extLst>
          </p:cNvPr>
          <p:cNvSpPr/>
          <p:nvPr/>
        </p:nvSpPr>
        <p:spPr>
          <a:xfrm>
            <a:off x="-2960" y="0"/>
            <a:ext cx="12194960" cy="6858000"/>
          </a:xfrm>
          <a:prstGeom prst="rect">
            <a:avLst/>
          </a:prstGeom>
          <a:solidFill>
            <a:schemeClr val="accent6">
              <a:alpha val="4900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65ADF684-2F16-275E-46B2-17B17C407301}"/>
              </a:ext>
            </a:extLst>
          </p:cNvPr>
          <p:cNvSpPr>
            <a:spLocks noGrp="1"/>
          </p:cNvSpPr>
          <p:nvPr>
            <p:ph type="title"/>
          </p:nvPr>
        </p:nvSpPr>
        <p:spPr/>
        <p:txBody>
          <a:bodyPr>
            <a:normAutofit/>
          </a:bodyPr>
          <a:lstStyle/>
          <a:p>
            <a:r>
              <a:rPr lang="en-US" dirty="0"/>
              <a:t>Water Conservation</a:t>
            </a:r>
          </a:p>
        </p:txBody>
      </p:sp>
      <p:sp>
        <p:nvSpPr>
          <p:cNvPr id="7" name="Content Placeholder 2">
            <a:extLst>
              <a:ext uri="{FF2B5EF4-FFF2-40B4-BE49-F238E27FC236}">
                <a16:creationId xmlns:a16="http://schemas.microsoft.com/office/drawing/2014/main" id="{9D22A2DA-238B-1F76-D019-1522A2FC3DEE}"/>
              </a:ext>
            </a:extLst>
          </p:cNvPr>
          <p:cNvSpPr txBox="1">
            <a:spLocks/>
          </p:cNvSpPr>
          <p:nvPr/>
        </p:nvSpPr>
        <p:spPr>
          <a:xfrm>
            <a:off x="672512" y="1278542"/>
            <a:ext cx="7841173" cy="31958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bg1"/>
              </a:buClr>
              <a:buFont typeface="Arial" panose="020B0604020202020204" pitchFamily="34" charset="0"/>
              <a:buChar char="•"/>
              <a:defRPr sz="2800" kern="1200">
                <a:solidFill>
                  <a:schemeClr val="tx2"/>
                </a:solidFill>
                <a:latin typeface="Montserrat" pitchFamily="2" charset="77"/>
                <a:ea typeface="+mn-ea"/>
                <a:cs typeface="+mn-cs"/>
              </a:defRPr>
            </a:lvl1pPr>
            <a:lvl2pPr marL="685800" indent="-228600" algn="l" defTabSz="914400" rtl="0" eaLnBrk="1" latinLnBrk="0" hangingPunct="1">
              <a:lnSpc>
                <a:spcPct val="90000"/>
              </a:lnSpc>
              <a:spcBef>
                <a:spcPts val="500"/>
              </a:spcBef>
              <a:buClr>
                <a:schemeClr val="bg1"/>
              </a:buClr>
              <a:buFont typeface="Arial" panose="020B0604020202020204" pitchFamily="34" charset="0"/>
              <a:buChar char="•"/>
              <a:defRPr sz="2400" kern="1200">
                <a:solidFill>
                  <a:schemeClr val="tx2"/>
                </a:solidFill>
                <a:latin typeface="Montserrat" pitchFamily="2" charset="77"/>
                <a:ea typeface="+mn-ea"/>
                <a:cs typeface="+mn-cs"/>
              </a:defRPr>
            </a:lvl2pPr>
            <a:lvl3pPr marL="1143000" indent="-228600" algn="l" defTabSz="914400" rtl="0" eaLnBrk="1" latinLnBrk="0" hangingPunct="1">
              <a:lnSpc>
                <a:spcPct val="90000"/>
              </a:lnSpc>
              <a:spcBef>
                <a:spcPts val="500"/>
              </a:spcBef>
              <a:buClr>
                <a:schemeClr val="bg1"/>
              </a:buClr>
              <a:buFont typeface="Arial" panose="020B0604020202020204" pitchFamily="34" charset="0"/>
              <a:buChar char="•"/>
              <a:defRPr sz="2000" kern="1200">
                <a:solidFill>
                  <a:schemeClr val="tx2"/>
                </a:solidFill>
                <a:latin typeface="Montserrat" pitchFamily="2" charset="77"/>
                <a:ea typeface="+mn-ea"/>
                <a:cs typeface="+mn-cs"/>
              </a:defRPr>
            </a:lvl3pPr>
            <a:lvl4pPr marL="1600200" indent="-228600" algn="l" defTabSz="914400" rtl="0" eaLnBrk="1" latinLnBrk="0" hangingPunct="1">
              <a:lnSpc>
                <a:spcPct val="90000"/>
              </a:lnSpc>
              <a:spcBef>
                <a:spcPts val="500"/>
              </a:spcBef>
              <a:buClr>
                <a:schemeClr val="bg1"/>
              </a:buClr>
              <a:buFont typeface="Arial" panose="020B0604020202020204" pitchFamily="34" charset="0"/>
              <a:buChar char="•"/>
              <a:defRPr sz="1800" kern="1200">
                <a:solidFill>
                  <a:schemeClr val="tx2"/>
                </a:solidFill>
                <a:latin typeface="Montserrat" pitchFamily="2" charset="77"/>
                <a:ea typeface="+mn-ea"/>
                <a:cs typeface="+mn-cs"/>
              </a:defRPr>
            </a:lvl4pPr>
            <a:lvl5pPr marL="2057400" indent="-228600" algn="l" defTabSz="914400" rtl="0" eaLnBrk="1" latinLnBrk="0" hangingPunct="1">
              <a:lnSpc>
                <a:spcPct val="90000"/>
              </a:lnSpc>
              <a:spcBef>
                <a:spcPts val="500"/>
              </a:spcBef>
              <a:buClr>
                <a:schemeClr val="bg1"/>
              </a:buClr>
              <a:buFont typeface="Arial" panose="020B0604020202020204" pitchFamily="34" charset="0"/>
              <a:buChar char="•"/>
              <a:defRPr sz="1800" kern="1200">
                <a:solidFill>
                  <a:schemeClr val="tx2"/>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chemeClr val="bg2"/>
                </a:solidFill>
              </a:rPr>
              <a:t>The Smart Valve can also conserve water in non-volumetric applications such as showers, faucets and sprinklers.</a:t>
            </a:r>
          </a:p>
          <a:p>
            <a:r>
              <a:rPr lang="en-US" sz="2400" dirty="0">
                <a:solidFill>
                  <a:schemeClr val="bg2"/>
                </a:solidFill>
              </a:rPr>
              <a:t>The accompanying PSI drop ‘slows down’ the flow rate. The same 5-minute shower will deliver slightly less water. You won’t notice the difference in the shower but it can add up on your water bill.</a:t>
            </a:r>
          </a:p>
          <a:p>
            <a:r>
              <a:rPr lang="en-US" sz="2400" dirty="0">
                <a:solidFill>
                  <a:schemeClr val="bg2"/>
                </a:solidFill>
              </a:rPr>
              <a:t>Reduces over-delivery of water due to high pressure and a lack of flow regulators and/or pressure reducers, which often fail unknowingly.</a:t>
            </a:r>
          </a:p>
          <a:p>
            <a:endParaRPr lang="en-US" sz="1800" dirty="0"/>
          </a:p>
        </p:txBody>
      </p:sp>
      <p:pic>
        <p:nvPicPr>
          <p:cNvPr id="8" name="Picture 7">
            <a:extLst>
              <a:ext uri="{FF2B5EF4-FFF2-40B4-BE49-F238E27FC236}">
                <a16:creationId xmlns:a16="http://schemas.microsoft.com/office/drawing/2014/main" id="{7E461601-35B6-9105-84A0-338D600BA7D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780783" y="2420184"/>
            <a:ext cx="2982129" cy="2737946"/>
          </a:xfrm>
          <a:prstGeom prst="rect">
            <a:avLst/>
          </a:prstGeom>
        </p:spPr>
      </p:pic>
    </p:spTree>
    <p:extLst>
      <p:ext uri="{BB962C8B-B14F-4D97-AF65-F5344CB8AC3E}">
        <p14:creationId xmlns:p14="http://schemas.microsoft.com/office/powerpoint/2010/main" val="173646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5ADF684-2F16-275E-46B2-17B17C407301}"/>
              </a:ext>
            </a:extLst>
          </p:cNvPr>
          <p:cNvSpPr>
            <a:spLocks noGrp="1"/>
          </p:cNvSpPr>
          <p:nvPr>
            <p:ph type="title"/>
          </p:nvPr>
        </p:nvSpPr>
        <p:spPr/>
        <p:txBody>
          <a:bodyPr>
            <a:normAutofit/>
          </a:bodyPr>
          <a:lstStyle/>
          <a:p>
            <a:r>
              <a:rPr lang="en-US" dirty="0"/>
              <a:t>Adjustment</a:t>
            </a:r>
          </a:p>
        </p:txBody>
      </p:sp>
      <p:sp>
        <p:nvSpPr>
          <p:cNvPr id="7" name="Content Placeholder 2">
            <a:extLst>
              <a:ext uri="{FF2B5EF4-FFF2-40B4-BE49-F238E27FC236}">
                <a16:creationId xmlns:a16="http://schemas.microsoft.com/office/drawing/2014/main" id="{9D22A2DA-238B-1F76-D019-1522A2FC3DEE}"/>
              </a:ext>
            </a:extLst>
          </p:cNvPr>
          <p:cNvSpPr txBox="1">
            <a:spLocks/>
          </p:cNvSpPr>
          <p:nvPr/>
        </p:nvSpPr>
        <p:spPr>
          <a:xfrm>
            <a:off x="957336" y="1425553"/>
            <a:ext cx="6837257" cy="31958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bg1"/>
              </a:buClr>
              <a:buFont typeface="Arial" panose="020B0604020202020204" pitchFamily="34" charset="0"/>
              <a:buChar char="•"/>
              <a:defRPr sz="2800" kern="1200">
                <a:solidFill>
                  <a:schemeClr val="tx2"/>
                </a:solidFill>
                <a:latin typeface="Montserrat" pitchFamily="2" charset="77"/>
                <a:ea typeface="+mn-ea"/>
                <a:cs typeface="+mn-cs"/>
              </a:defRPr>
            </a:lvl1pPr>
            <a:lvl2pPr marL="685800" indent="-228600" algn="l" defTabSz="914400" rtl="0" eaLnBrk="1" latinLnBrk="0" hangingPunct="1">
              <a:lnSpc>
                <a:spcPct val="90000"/>
              </a:lnSpc>
              <a:spcBef>
                <a:spcPts val="500"/>
              </a:spcBef>
              <a:buClr>
                <a:schemeClr val="bg1"/>
              </a:buClr>
              <a:buFont typeface="Arial" panose="020B0604020202020204" pitchFamily="34" charset="0"/>
              <a:buChar char="•"/>
              <a:defRPr sz="2400" kern="1200">
                <a:solidFill>
                  <a:schemeClr val="tx2"/>
                </a:solidFill>
                <a:latin typeface="Montserrat" pitchFamily="2" charset="77"/>
                <a:ea typeface="+mn-ea"/>
                <a:cs typeface="+mn-cs"/>
              </a:defRPr>
            </a:lvl2pPr>
            <a:lvl3pPr marL="1143000" indent="-228600" algn="l" defTabSz="914400" rtl="0" eaLnBrk="1" latinLnBrk="0" hangingPunct="1">
              <a:lnSpc>
                <a:spcPct val="90000"/>
              </a:lnSpc>
              <a:spcBef>
                <a:spcPts val="500"/>
              </a:spcBef>
              <a:buClr>
                <a:schemeClr val="bg1"/>
              </a:buClr>
              <a:buFont typeface="Arial" panose="020B0604020202020204" pitchFamily="34" charset="0"/>
              <a:buChar char="•"/>
              <a:defRPr sz="2000" kern="1200">
                <a:solidFill>
                  <a:schemeClr val="tx2"/>
                </a:solidFill>
                <a:latin typeface="Montserrat" pitchFamily="2" charset="77"/>
                <a:ea typeface="+mn-ea"/>
                <a:cs typeface="+mn-cs"/>
              </a:defRPr>
            </a:lvl3pPr>
            <a:lvl4pPr marL="1600200" indent="-228600" algn="l" defTabSz="914400" rtl="0" eaLnBrk="1" latinLnBrk="0" hangingPunct="1">
              <a:lnSpc>
                <a:spcPct val="90000"/>
              </a:lnSpc>
              <a:spcBef>
                <a:spcPts val="500"/>
              </a:spcBef>
              <a:buClr>
                <a:schemeClr val="bg1"/>
              </a:buClr>
              <a:buFont typeface="Arial" panose="020B0604020202020204" pitchFamily="34" charset="0"/>
              <a:buChar char="•"/>
              <a:defRPr sz="1800" kern="1200">
                <a:solidFill>
                  <a:schemeClr val="tx2"/>
                </a:solidFill>
                <a:latin typeface="Montserrat" pitchFamily="2" charset="77"/>
                <a:ea typeface="+mn-ea"/>
                <a:cs typeface="+mn-cs"/>
              </a:defRPr>
            </a:lvl4pPr>
            <a:lvl5pPr marL="2057400" indent="-228600" algn="l" defTabSz="914400" rtl="0" eaLnBrk="1" latinLnBrk="0" hangingPunct="1">
              <a:lnSpc>
                <a:spcPct val="90000"/>
              </a:lnSpc>
              <a:spcBef>
                <a:spcPts val="500"/>
              </a:spcBef>
              <a:buClr>
                <a:schemeClr val="bg1"/>
              </a:buClr>
              <a:buFont typeface="Arial" panose="020B0604020202020204" pitchFamily="34" charset="0"/>
              <a:buChar char="•"/>
              <a:defRPr sz="1800" kern="1200">
                <a:solidFill>
                  <a:schemeClr val="tx2"/>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effectLst/>
              </a:rPr>
              <a:t>The Smart Valve is calibrated to the user system AFTER installation.</a:t>
            </a:r>
          </a:p>
          <a:p>
            <a:r>
              <a:rPr lang="en-US" sz="2000" dirty="0">
                <a:effectLst/>
              </a:rPr>
              <a:t>This allows fine tuning adjustments to find the ideal setting every time, without ever having to interrupt water supply.</a:t>
            </a:r>
          </a:p>
          <a:p>
            <a:r>
              <a:rPr lang="en-US" sz="2000" dirty="0">
                <a:effectLst/>
              </a:rPr>
              <a:t>Allows user to make adjustments to potential changes in pressure or flow without a plumber, and without a water shutdown.</a:t>
            </a:r>
          </a:p>
          <a:p>
            <a:r>
              <a:rPr lang="en-US" sz="2000" dirty="0">
                <a:effectLst/>
              </a:rPr>
              <a:t>Allows user to turn the valve to ‘zero effect’ setting in case of severe pressure drop (such as a city main break).</a:t>
            </a:r>
          </a:p>
          <a:p>
            <a:endParaRPr lang="en-US" sz="2000" dirty="0"/>
          </a:p>
        </p:txBody>
      </p:sp>
      <p:pic>
        <p:nvPicPr>
          <p:cNvPr id="8" name="Picture 7">
            <a:extLst>
              <a:ext uri="{FF2B5EF4-FFF2-40B4-BE49-F238E27FC236}">
                <a16:creationId xmlns:a16="http://schemas.microsoft.com/office/drawing/2014/main" id="{A0B11D94-422C-EDB1-3670-154A91895EF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624630" y="639191"/>
            <a:ext cx="2610034" cy="1571349"/>
          </a:xfrm>
          <a:prstGeom prst="rect">
            <a:avLst/>
          </a:prstGeom>
        </p:spPr>
      </p:pic>
      <p:pic>
        <p:nvPicPr>
          <p:cNvPr id="9" name="Picture 8">
            <a:extLst>
              <a:ext uri="{FF2B5EF4-FFF2-40B4-BE49-F238E27FC236}">
                <a16:creationId xmlns:a16="http://schemas.microsoft.com/office/drawing/2014/main" id="{4225C3F1-A7B3-4FA9-FB94-1682F262B98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624630" y="2210540"/>
            <a:ext cx="2610034" cy="3319878"/>
          </a:xfrm>
          <a:prstGeom prst="rect">
            <a:avLst/>
          </a:prstGeom>
        </p:spPr>
      </p:pic>
    </p:spTree>
    <p:extLst>
      <p:ext uri="{BB962C8B-B14F-4D97-AF65-F5344CB8AC3E}">
        <p14:creationId xmlns:p14="http://schemas.microsoft.com/office/powerpoint/2010/main" val="3200787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5ADF684-2F16-275E-46B2-17B17C407301}"/>
              </a:ext>
            </a:extLst>
          </p:cNvPr>
          <p:cNvSpPr>
            <a:spLocks noGrp="1"/>
          </p:cNvSpPr>
          <p:nvPr>
            <p:ph type="title"/>
          </p:nvPr>
        </p:nvSpPr>
        <p:spPr/>
        <p:txBody>
          <a:bodyPr>
            <a:normAutofit/>
          </a:bodyPr>
          <a:lstStyle/>
          <a:p>
            <a:r>
              <a:rPr lang="en-US" dirty="0"/>
              <a:t>Installation Examples</a:t>
            </a:r>
          </a:p>
        </p:txBody>
      </p:sp>
      <p:pic>
        <p:nvPicPr>
          <p:cNvPr id="3" name="Picture 2">
            <a:extLst>
              <a:ext uri="{FF2B5EF4-FFF2-40B4-BE49-F238E27FC236}">
                <a16:creationId xmlns:a16="http://schemas.microsoft.com/office/drawing/2014/main" id="{A3541CDE-D024-ED46-469D-8CFC2E9E9E9B}"/>
              </a:ext>
            </a:extLst>
          </p:cNvPr>
          <p:cNvPicPr>
            <a:picLocks noChangeAspect="1"/>
          </p:cNvPicPr>
          <p:nvPr/>
        </p:nvPicPr>
        <p:blipFill rotWithShape="1">
          <a:blip r:embed="rId2"/>
          <a:srcRect l="4569" t="23758" r="19132" b="29524"/>
          <a:stretch/>
        </p:blipFill>
        <p:spPr>
          <a:xfrm>
            <a:off x="0" y="1491449"/>
            <a:ext cx="12192000" cy="4199137"/>
          </a:xfrm>
          <a:prstGeom prst="rect">
            <a:avLst/>
          </a:prstGeom>
        </p:spPr>
      </p:pic>
    </p:spTree>
    <p:extLst>
      <p:ext uri="{BB962C8B-B14F-4D97-AF65-F5344CB8AC3E}">
        <p14:creationId xmlns:p14="http://schemas.microsoft.com/office/powerpoint/2010/main" val="117421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Custom 9">
      <a:dk1>
        <a:srgbClr val="0B2B40"/>
      </a:dk1>
      <a:lt1>
        <a:srgbClr val="2FA5BF"/>
      </a:lt1>
      <a:dk2>
        <a:srgbClr val="44546A"/>
      </a:dk2>
      <a:lt2>
        <a:srgbClr val="FFFFFF"/>
      </a:lt2>
      <a:accent1>
        <a:srgbClr val="F3A261"/>
      </a:accent1>
      <a:accent2>
        <a:srgbClr val="ED7D31"/>
      </a:accent2>
      <a:accent3>
        <a:srgbClr val="E9C36B"/>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404</TotalTime>
  <Words>576</Words>
  <Application>Microsoft Office PowerPoint</Application>
  <PresentationFormat>Widescreen</PresentationFormat>
  <Paragraphs>55</Paragraphs>
  <Slides>10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Montserrat</vt:lpstr>
      <vt:lpstr>Montserrat Light</vt:lpstr>
      <vt:lpstr>Montserrat SemiBold</vt:lpstr>
      <vt:lpstr>Office Theme</vt:lpstr>
      <vt:lpstr>SMARTVALVE</vt:lpstr>
      <vt:lpstr>What is the SMARTVALVE?</vt:lpstr>
      <vt:lpstr>History &amp; Performance</vt:lpstr>
      <vt:lpstr>The Problems with Water Delivery</vt:lpstr>
      <vt:lpstr>The Smart Valve Solution</vt:lpstr>
      <vt:lpstr>The Smart Valve Solution</vt:lpstr>
      <vt:lpstr>Water Conservation</vt:lpstr>
      <vt:lpstr>Adjustment</vt:lpstr>
      <vt:lpstr>Installation Examples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Frewin, Christopher</dc:creator>
  <cp:lastModifiedBy>Chris Taylor</cp:lastModifiedBy>
  <cp:revision>29</cp:revision>
  <dcterms:created xsi:type="dcterms:W3CDTF">2022-11-20T16:54:47Z</dcterms:created>
  <dcterms:modified xsi:type="dcterms:W3CDTF">2023-02-22T22:23:08Z</dcterms:modified>
</cp:coreProperties>
</file>